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0" r:id="rId3"/>
    <p:sldId id="271" r:id="rId4"/>
    <p:sldId id="267" r:id="rId5"/>
    <p:sldId id="261" r:id="rId6"/>
    <p:sldId id="272" r:id="rId7"/>
    <p:sldId id="262" r:id="rId8"/>
    <p:sldId id="263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6395" autoAdjust="0"/>
  </p:normalViewPr>
  <p:slideViewPr>
    <p:cSldViewPr snapToGrid="0">
      <p:cViewPr varScale="1">
        <p:scale>
          <a:sx n="85" d="100"/>
          <a:sy n="85" d="100"/>
        </p:scale>
        <p:origin x="9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23/09/2020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23/09/2020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172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7837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5010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6657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958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23/09/2020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23/09/2020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23/09/2020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23/09/2020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23/09/2020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23/09/2020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23/09/2020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23/09/2020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23/09/2020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23/09/2020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23/09/2020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23/09/2020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23/09/2020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601" y="457200"/>
            <a:ext cx="9392356" cy="1448873"/>
          </a:xfrm>
        </p:spPr>
        <p:txBody>
          <a:bodyPr rtlCol="0"/>
          <a:lstStyle/>
          <a:p>
            <a:pPr rtl="0"/>
            <a:r>
              <a:rPr lang="es-ES" dirty="0">
                <a:solidFill>
                  <a:srgbClr val="0070C0"/>
                </a:solidFill>
              </a:rPr>
              <a:t>             ESPACIOS </a:t>
            </a:r>
            <a:br>
              <a:rPr lang="es-ES" dirty="0">
                <a:solidFill>
                  <a:srgbClr val="0070C0"/>
                </a:solidFill>
              </a:rPr>
            </a:br>
            <a:r>
              <a:rPr lang="es-ES" dirty="0">
                <a:solidFill>
                  <a:srgbClr val="0070C0"/>
                </a:solidFill>
              </a:rPr>
              <a:t>      PÚBLICOS Y PRIVADOS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69211" y="2436651"/>
            <a:ext cx="3963990" cy="91440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ES" dirty="0"/>
              <a:t>HISTORIA 2° BÁSICOS  </a:t>
            </a:r>
          </a:p>
          <a:p>
            <a:pPr rtl="0"/>
            <a:r>
              <a:rPr lang="es-ES" dirty="0"/>
              <a:t>  SEPTIEMBRE 2020</a:t>
            </a:r>
          </a:p>
          <a:p>
            <a:pPr rtl="0"/>
            <a:r>
              <a:rPr lang="es-ES" dirty="0"/>
              <a:t>         CLASE 18</a:t>
            </a:r>
          </a:p>
        </p:txBody>
      </p:sp>
      <p:pic>
        <p:nvPicPr>
          <p:cNvPr id="5" name="Gráfico 4" descr="Perro">
            <a:extLst>
              <a:ext uri="{FF2B5EF4-FFF2-40B4-BE49-F238E27FC236}">
                <a16:creationId xmlns:a16="http://schemas.microsoft.com/office/drawing/2014/main" id="{65206568-CADC-4F6A-B463-C592587DC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521" y="4349839"/>
            <a:ext cx="914400" cy="914400"/>
          </a:xfrm>
          <a:prstGeom prst="rect">
            <a:avLst/>
          </a:prstGeom>
        </p:spPr>
      </p:pic>
      <p:pic>
        <p:nvPicPr>
          <p:cNvPr id="7" name="Gráfico 6" descr="Ciclismo">
            <a:extLst>
              <a:ext uri="{FF2B5EF4-FFF2-40B4-BE49-F238E27FC236}">
                <a16:creationId xmlns:a16="http://schemas.microsoft.com/office/drawing/2014/main" id="{6309EE94-6DA0-4292-B7CA-86AB55E69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8935" y="4037528"/>
            <a:ext cx="914400" cy="914400"/>
          </a:xfrm>
          <a:prstGeom prst="rect">
            <a:avLst/>
          </a:prstGeom>
        </p:spPr>
      </p:pic>
      <p:pic>
        <p:nvPicPr>
          <p:cNvPr id="9" name="Gráfico 8" descr="Casa">
            <a:extLst>
              <a:ext uri="{FF2B5EF4-FFF2-40B4-BE49-F238E27FC236}">
                <a16:creationId xmlns:a16="http://schemas.microsoft.com/office/drawing/2014/main" id="{A188E6F3-B5A1-4476-A45A-CF3BB7D50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0637" y="4915436"/>
            <a:ext cx="697605" cy="697605"/>
          </a:xfrm>
          <a:prstGeom prst="rect">
            <a:avLst/>
          </a:prstGeom>
        </p:spPr>
      </p:pic>
      <p:pic>
        <p:nvPicPr>
          <p:cNvPr id="11" name="Gráfico 10" descr="Familia con niño">
            <a:extLst>
              <a:ext uri="{FF2B5EF4-FFF2-40B4-BE49-F238E27FC236}">
                <a16:creationId xmlns:a16="http://schemas.microsoft.com/office/drawing/2014/main" id="{E63D8B54-FA5D-4544-951C-1DB9767F5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03842" y="5943600"/>
            <a:ext cx="914400" cy="914400"/>
          </a:xfrm>
          <a:prstGeom prst="rect">
            <a:avLst/>
          </a:prstGeom>
        </p:spPr>
      </p:pic>
      <p:pic>
        <p:nvPicPr>
          <p:cNvPr id="13" name="Gráfico 12" descr="Edificio">
            <a:extLst>
              <a:ext uri="{FF2B5EF4-FFF2-40B4-BE49-F238E27FC236}">
                <a16:creationId xmlns:a16="http://schemas.microsoft.com/office/drawing/2014/main" id="{D8783749-6CD5-466B-9FDA-42E84A55C3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18801" y="5486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60583D8-AE26-4716-A05C-24907B7B6F97}"/>
              </a:ext>
            </a:extLst>
          </p:cNvPr>
          <p:cNvSpPr/>
          <p:nvPr/>
        </p:nvSpPr>
        <p:spPr>
          <a:xfrm>
            <a:off x="1207911" y="935335"/>
            <a:ext cx="924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ighlight>
                  <a:srgbClr val="FFFF00"/>
                </a:highlight>
              </a:rPr>
              <a:t>El espacio público</a:t>
            </a:r>
            <a:r>
              <a:rPr lang="es-MX" dirty="0"/>
              <a:t>, es el lugar que está abierto a toda la sociedad.</a:t>
            </a:r>
            <a:br>
              <a:rPr lang="es-MX" dirty="0"/>
            </a:b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4869A70-0323-418E-8F67-9B0391F28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48" y="1858665"/>
            <a:ext cx="8949704" cy="3840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66888EA-482F-4E59-A503-B9790DF6C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311" y="3233057"/>
            <a:ext cx="2481287" cy="18594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4404167-CC17-43A5-8EC7-5AD534E43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0" y="2762250"/>
            <a:ext cx="4086578" cy="233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335ADFC-F21D-4424-BDEC-3F344898A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933" y="1148522"/>
            <a:ext cx="7168444" cy="5872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5FB12A-9D5C-4C2C-9093-430EB82C2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65" y="2190044"/>
            <a:ext cx="4684536" cy="305964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1835DF4-4B43-409B-8DB9-79F7344B0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822" y="2190045"/>
            <a:ext cx="5046134" cy="30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3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texto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s-ES" dirty="0"/>
              <a:t>ESPACIO PÚBLICO</a:t>
            </a:r>
          </a:p>
        </p:txBody>
      </p:sp>
      <p:sp>
        <p:nvSpPr>
          <p:cNvPr id="10" name="Marcador de posición de texto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rtl="0"/>
            <a:r>
              <a:rPr lang="es-ES" dirty="0"/>
              <a:t>ESPACIO PRIVADO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9BEBC2-F64B-4E5D-9C50-E27008DC9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37" y="1922010"/>
            <a:ext cx="3924743" cy="26647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249A7C-8A30-4035-8D30-E5F335AEB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932" y="1965452"/>
            <a:ext cx="3912931" cy="26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C512888-8569-4360-A8D7-C3F431DCF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77" y="485422"/>
            <a:ext cx="11063111" cy="46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E6EDCC2-6249-4B83-B690-92CAFB145DCE}"/>
              </a:ext>
            </a:extLst>
          </p:cNvPr>
          <p:cNvSpPr txBox="1"/>
          <p:nvPr/>
        </p:nvSpPr>
        <p:spPr>
          <a:xfrm flipH="1">
            <a:off x="6431846" y="4036605"/>
            <a:ext cx="5226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0000"/>
                </a:solidFill>
                <a:highlight>
                  <a:srgbClr val="00FF00"/>
                </a:highlight>
                <a:latin typeface="Verdana" panose="020B0604030504040204" pitchFamily="34" charset="0"/>
              </a:rPr>
              <a:t>¿Qué pasa cuando no se limpian las playas?, ¿cómo afecta a la convivencia entre las personas y su entorno? </a:t>
            </a:r>
            <a:endParaRPr lang="es-CL" dirty="0">
              <a:highlight>
                <a:srgbClr val="00FF00"/>
              </a:highligh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D50C3E-0DB2-4E33-B34A-9691F8AE2ED1}"/>
              </a:ext>
            </a:extLst>
          </p:cNvPr>
          <p:cNvSpPr txBox="1"/>
          <p:nvPr/>
        </p:nvSpPr>
        <p:spPr>
          <a:xfrm flipH="1">
            <a:off x="6394659" y="2656574"/>
            <a:ext cx="4229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0000"/>
                </a:solidFill>
                <a:highlight>
                  <a:srgbClr val="FF00FF"/>
                </a:highlight>
                <a:latin typeface="Verdana" panose="020B0604030504040204" pitchFamily="34" charset="0"/>
              </a:rPr>
              <a:t>¿Por qué es importante mantener un medioambiente libre de contaminación? </a:t>
            </a:r>
            <a:endParaRPr lang="es-CL" dirty="0">
              <a:highlight>
                <a:srgbClr val="FF00FF"/>
              </a:highligh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A135F2F-7A7F-4580-9017-83000E349F67}"/>
              </a:ext>
            </a:extLst>
          </p:cNvPr>
          <p:cNvSpPr/>
          <p:nvPr/>
        </p:nvSpPr>
        <p:spPr>
          <a:xfrm>
            <a:off x="594360" y="468630"/>
            <a:ext cx="11064240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1050" dirty="0">
              <a:solidFill>
                <a:srgbClr val="000000"/>
              </a:solidFill>
              <a:latin typeface="BoosterNextFYW01-Bold"/>
            </a:endParaRP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BoosterNextFYW01-Bold"/>
              </a:rPr>
              <a:t>¿CÓMO CONVIVIMOS Y CUIDAMOS NUESTRO ENTORNO? </a:t>
            </a:r>
            <a:endParaRPr lang="es-MX" sz="2000" dirty="0">
              <a:solidFill>
                <a:srgbClr val="FF0000"/>
              </a:solidFill>
              <a:latin typeface="BoosterNextFYW01-Bold"/>
            </a:endParaRPr>
          </a:p>
          <a:p>
            <a:pPr algn="ctr"/>
            <a:endParaRPr lang="es-CL" sz="2000" dirty="0">
              <a:solidFill>
                <a:srgbClr val="000000"/>
              </a:solidFill>
              <a:latin typeface="BoosterNextFYW01-Bold"/>
            </a:endParaRPr>
          </a:p>
          <a:p>
            <a:pPr algn="ctr"/>
            <a:endParaRPr lang="es-CL" sz="2000" dirty="0">
              <a:solidFill>
                <a:srgbClr val="000000"/>
              </a:solidFill>
              <a:latin typeface="BoosterNextFYW01-Bold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</a:rPr>
              <a:t>Los seres humanos compartimos en distintos lugares y paisajes. Por esta razón, debemos </a:t>
            </a:r>
            <a:r>
              <a:rPr lang="es-MX" b="1" dirty="0">
                <a:solidFill>
                  <a:srgbClr val="000000"/>
                </a:solidFill>
                <a:latin typeface="Verdana" panose="020B0604030504040204" pitchFamily="34" charset="0"/>
              </a:rPr>
              <a:t>respetar </a:t>
            </a: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</a:rPr>
              <a:t>los espacios comunes. </a:t>
            </a:r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DCA6EB8-B5B7-45FA-B220-090188537741}"/>
              </a:ext>
            </a:extLst>
          </p:cNvPr>
          <p:cNvSpPr/>
          <p:nvPr/>
        </p:nvSpPr>
        <p:spPr>
          <a:xfrm>
            <a:off x="594360" y="2187602"/>
            <a:ext cx="8172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</a:rPr>
              <a:t>La playa es un </a:t>
            </a:r>
            <a:r>
              <a:rPr lang="es-MX" b="1" dirty="0">
                <a:solidFill>
                  <a:srgbClr val="000000"/>
                </a:solidFill>
                <a:latin typeface="Verdana" panose="020B0604030504040204" pitchFamily="34" charset="0"/>
              </a:rPr>
              <a:t>lugar público</a:t>
            </a: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</a:rPr>
              <a:t>. Todos podemos disfrutar de ella. 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18D41C-59DB-41BE-A64C-D9ADBC984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68" y="2594804"/>
            <a:ext cx="5474232" cy="40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7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1400" dirty="0"/>
              <a:t>TRABAJAREMOS CON EL TEXTO Y EL CUADERNO.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FCE80577-E0EC-4563-8353-7623D8EB48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075" b="20075"/>
          <a:stretch>
            <a:fillRect/>
          </a:stretch>
        </p:blipFill>
        <p:spPr>
          <a:xfrm>
            <a:off x="858629" y="1110219"/>
            <a:ext cx="3166078" cy="36762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E09837-40A5-40F7-BAE3-26E497394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046" y="2240842"/>
            <a:ext cx="2365123" cy="20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1794933"/>
            <a:ext cx="6858002" cy="1761067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ES" dirty="0"/>
              <a:t>¡ A TRABAJAR !</a:t>
            </a:r>
          </a:p>
          <a:p>
            <a:pPr rtl="0"/>
            <a:endParaRPr lang="es-ES" dirty="0"/>
          </a:p>
          <a:p>
            <a:pPr rtl="0"/>
            <a:endParaRPr lang="es-ES" dirty="0"/>
          </a:p>
          <a:p>
            <a:pPr rtl="0"/>
            <a:r>
              <a:rPr lang="es-ES" dirty="0"/>
              <a:t>RECUERDA APAGAR EL MICRÓFONO CUANDO SE ESTÁ EXPLICANDO LA MATERIA O CONTENIDO.</a:t>
            </a:r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naturaleza, diseño ilustrado con un paisaje (pantalla panorámica)</Template>
  <TotalTime>189</TotalTime>
  <Words>144</Words>
  <Application>Microsoft Office PowerPoint</Application>
  <PresentationFormat>Panorámica</PresentationFormat>
  <Paragraphs>26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BoosterNextFYW01-Bold</vt:lpstr>
      <vt:lpstr>Segoe Print</vt:lpstr>
      <vt:lpstr>Verdana</vt:lpstr>
      <vt:lpstr>Ilustración de naturaleza 16x9</vt:lpstr>
      <vt:lpstr>             ESPACIOS        PÚBLICOS Y PRIVADOS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TRABAJAREMOS CON EL TEXTO Y EL CUADERNO.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Rolando Muñoz</dc:creator>
  <cp:lastModifiedBy>Rolando Muñoz</cp:lastModifiedBy>
  <cp:revision>10</cp:revision>
  <dcterms:created xsi:type="dcterms:W3CDTF">2020-09-23T19:03:19Z</dcterms:created>
  <dcterms:modified xsi:type="dcterms:W3CDTF">2020-09-23T22:14:00Z</dcterms:modified>
</cp:coreProperties>
</file>