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6" r:id="rId2"/>
    <p:sldId id="267" r:id="rId3"/>
    <p:sldId id="276" r:id="rId4"/>
    <p:sldId id="272" r:id="rId5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28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5FA3BDC-35D7-4AF3-BE75-4D39EA9D27D0}" type="datetime1">
              <a:rPr lang="es-ES" smtClean="0"/>
              <a:t>04/09/2020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FBEF37-C285-46C8-972E-B39062BCD314}" type="datetime1">
              <a:rPr lang="es-ES" noProof="0" smtClean="0"/>
              <a:t>04/09/2020</a:t>
            </a:fld>
            <a:endParaRPr lang="es-ES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7297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6548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072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rupo 103" descr="Grupo de varias flores en la parte inferior de la diapositiva"/>
          <p:cNvGrpSpPr/>
          <p:nvPr/>
        </p:nvGrpSpPr>
        <p:grpSpPr bwMode="gray"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Forma libre 5"/>
            <p:cNvSpPr>
              <a:spLocks/>
            </p:cNvSpPr>
            <p:nvPr/>
          </p:nvSpPr>
          <p:spPr bwMode="gray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" name="Línea 6"/>
            <p:cNvSpPr>
              <a:spLocks noChangeShapeType="1"/>
            </p:cNvSpPr>
            <p:nvPr/>
          </p:nvSpPr>
          <p:spPr bwMode="gray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" name="Forma libre 7"/>
            <p:cNvSpPr>
              <a:spLocks/>
            </p:cNvSpPr>
            <p:nvPr/>
          </p:nvSpPr>
          <p:spPr bwMode="gray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grpSp>
          <p:nvGrpSpPr>
            <p:cNvPr id="11" name="Grupo 10"/>
            <p:cNvGrpSpPr/>
            <p:nvPr/>
          </p:nvGrpSpPr>
          <p:grpSpPr bwMode="gray"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Forma libre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s-ES" noProof="0" dirty="0"/>
              </a:p>
            </p:txBody>
          </p:sp>
          <p:sp>
            <p:nvSpPr>
              <p:cNvPr id="13" name="Forma libre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sp>
          <p:nvSpPr>
            <p:cNvPr id="14" name="Forma libre 10"/>
            <p:cNvSpPr>
              <a:spLocks/>
            </p:cNvSpPr>
            <p:nvPr/>
          </p:nvSpPr>
          <p:spPr bwMode="gray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s-ES" noProof="0" dirty="0"/>
            </a:p>
          </p:txBody>
        </p:sp>
        <p:sp>
          <p:nvSpPr>
            <p:cNvPr id="15" name="Forma libre 23"/>
            <p:cNvSpPr>
              <a:spLocks/>
            </p:cNvSpPr>
            <p:nvPr/>
          </p:nvSpPr>
          <p:spPr bwMode="gray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24"/>
            <p:cNvSpPr>
              <a:spLocks/>
            </p:cNvSpPr>
            <p:nvPr/>
          </p:nvSpPr>
          <p:spPr bwMode="gray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25"/>
            <p:cNvSpPr>
              <a:spLocks/>
            </p:cNvSpPr>
            <p:nvPr/>
          </p:nvSpPr>
          <p:spPr bwMode="gray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 26"/>
            <p:cNvSpPr>
              <a:spLocks/>
            </p:cNvSpPr>
            <p:nvPr/>
          </p:nvSpPr>
          <p:spPr bwMode="gray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" name="Forma libre 27"/>
            <p:cNvSpPr>
              <a:spLocks/>
            </p:cNvSpPr>
            <p:nvPr/>
          </p:nvSpPr>
          <p:spPr bwMode="gray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s-ES" noProof="0" dirty="0"/>
            </a:p>
          </p:txBody>
        </p:sp>
        <p:grpSp>
          <p:nvGrpSpPr>
            <p:cNvPr id="20" name="Grupo 19"/>
            <p:cNvGrpSpPr/>
            <p:nvPr/>
          </p:nvGrpSpPr>
          <p:grpSpPr bwMode="gray"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Forma libre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2" name="Forma libre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sp>
          <p:nvSpPr>
            <p:cNvPr id="23" name="Forma libre 30"/>
            <p:cNvSpPr>
              <a:spLocks noEditPoints="1"/>
            </p:cNvSpPr>
            <p:nvPr/>
          </p:nvSpPr>
          <p:spPr bwMode="gray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" name="Forma libre 31"/>
            <p:cNvSpPr>
              <a:spLocks/>
            </p:cNvSpPr>
            <p:nvPr/>
          </p:nvSpPr>
          <p:spPr bwMode="gray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" name="Forma libre 32"/>
            <p:cNvSpPr>
              <a:spLocks/>
            </p:cNvSpPr>
            <p:nvPr/>
          </p:nvSpPr>
          <p:spPr bwMode="gray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" name="Forma libre 33"/>
            <p:cNvSpPr>
              <a:spLocks/>
            </p:cNvSpPr>
            <p:nvPr/>
          </p:nvSpPr>
          <p:spPr bwMode="gray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" name="Forma libre 34"/>
            <p:cNvSpPr>
              <a:spLocks/>
            </p:cNvSpPr>
            <p:nvPr/>
          </p:nvSpPr>
          <p:spPr bwMode="gray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" name="Forma libre 73"/>
            <p:cNvSpPr>
              <a:spLocks/>
            </p:cNvSpPr>
            <p:nvPr/>
          </p:nvSpPr>
          <p:spPr bwMode="gray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" name="Forma libre 74"/>
            <p:cNvSpPr>
              <a:spLocks/>
            </p:cNvSpPr>
            <p:nvPr/>
          </p:nvSpPr>
          <p:spPr bwMode="gray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" name="Forma libre 75"/>
            <p:cNvSpPr>
              <a:spLocks/>
            </p:cNvSpPr>
            <p:nvPr/>
          </p:nvSpPr>
          <p:spPr bwMode="gray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" name="Línea 76"/>
            <p:cNvSpPr>
              <a:spLocks noChangeShapeType="1"/>
            </p:cNvSpPr>
            <p:nvPr/>
          </p:nvSpPr>
          <p:spPr bwMode="gray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" name="Forma libre 78"/>
            <p:cNvSpPr>
              <a:spLocks/>
            </p:cNvSpPr>
            <p:nvPr/>
          </p:nvSpPr>
          <p:spPr bwMode="gray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" name="Forma libre 79"/>
            <p:cNvSpPr>
              <a:spLocks/>
            </p:cNvSpPr>
            <p:nvPr/>
          </p:nvSpPr>
          <p:spPr bwMode="gray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" name="Forma libre 82"/>
            <p:cNvSpPr>
              <a:spLocks/>
            </p:cNvSpPr>
            <p:nvPr/>
          </p:nvSpPr>
          <p:spPr bwMode="gray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" name="Forma libre 83"/>
            <p:cNvSpPr>
              <a:spLocks/>
            </p:cNvSpPr>
            <p:nvPr/>
          </p:nvSpPr>
          <p:spPr bwMode="gray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" name="Forma libre 84"/>
            <p:cNvSpPr>
              <a:spLocks/>
            </p:cNvSpPr>
            <p:nvPr/>
          </p:nvSpPr>
          <p:spPr bwMode="gray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" name="Forma libre 80"/>
            <p:cNvSpPr>
              <a:spLocks/>
            </p:cNvSpPr>
            <p:nvPr/>
          </p:nvSpPr>
          <p:spPr bwMode="gray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8" name="Elipse 37"/>
            <p:cNvSpPr/>
            <p:nvPr/>
          </p:nvSpPr>
          <p:spPr bwMode="gray"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sp>
          <p:nvSpPr>
            <p:cNvPr id="39" name="Elipse 38"/>
            <p:cNvSpPr/>
            <p:nvPr/>
          </p:nvSpPr>
          <p:spPr bwMode="gray"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sp>
          <p:nvSpPr>
            <p:cNvPr id="40" name="Elipse 39"/>
            <p:cNvSpPr/>
            <p:nvPr/>
          </p:nvSpPr>
          <p:spPr bwMode="gray"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grpSp>
          <p:nvGrpSpPr>
            <p:cNvPr id="41" name="Grupo 40"/>
            <p:cNvGrpSpPr/>
            <p:nvPr/>
          </p:nvGrpSpPr>
          <p:grpSpPr bwMode="gray"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Forma libre 41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3" name="Forma libre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4" name="Forma libre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5" name="Forma libre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46" name="Forma libre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s-ES" noProof="0" dirty="0"/>
              </a:p>
            </p:txBody>
          </p:sp>
        </p:grpSp>
        <p:sp>
          <p:nvSpPr>
            <p:cNvPr id="47" name="Forma libre 32"/>
            <p:cNvSpPr>
              <a:spLocks/>
            </p:cNvSpPr>
            <p:nvPr/>
          </p:nvSpPr>
          <p:spPr bwMode="gray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8" name="Forma libre 80"/>
            <p:cNvSpPr>
              <a:spLocks/>
            </p:cNvSpPr>
            <p:nvPr/>
          </p:nvSpPr>
          <p:spPr bwMode="gray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9" name="Forma libre 80"/>
            <p:cNvSpPr>
              <a:spLocks/>
            </p:cNvSpPr>
            <p:nvPr/>
          </p:nvSpPr>
          <p:spPr bwMode="gray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0" name="Forma libre 84"/>
            <p:cNvSpPr>
              <a:spLocks/>
            </p:cNvSpPr>
            <p:nvPr/>
          </p:nvSpPr>
          <p:spPr bwMode="gray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1" name="Forma libre 84"/>
            <p:cNvSpPr>
              <a:spLocks/>
            </p:cNvSpPr>
            <p:nvPr/>
          </p:nvSpPr>
          <p:spPr bwMode="gray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2" name="Elipse 51"/>
            <p:cNvSpPr/>
            <p:nvPr/>
          </p:nvSpPr>
          <p:spPr bwMode="gray"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sp>
          <p:nvSpPr>
            <p:cNvPr id="53" name="Forma libre 5"/>
            <p:cNvSpPr>
              <a:spLocks/>
            </p:cNvSpPr>
            <p:nvPr/>
          </p:nvSpPr>
          <p:spPr bwMode="gray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4" name="Línea 6"/>
            <p:cNvSpPr>
              <a:spLocks noChangeShapeType="1"/>
            </p:cNvSpPr>
            <p:nvPr/>
          </p:nvSpPr>
          <p:spPr bwMode="gray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5" name="Forma libre 7"/>
            <p:cNvSpPr>
              <a:spLocks/>
            </p:cNvSpPr>
            <p:nvPr/>
          </p:nvSpPr>
          <p:spPr bwMode="gray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grpSp>
          <p:nvGrpSpPr>
            <p:cNvPr id="56" name="Grupo 55"/>
            <p:cNvGrpSpPr/>
            <p:nvPr/>
          </p:nvGrpSpPr>
          <p:grpSpPr bwMode="gray"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Forma libre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s-ES" noProof="0" dirty="0"/>
              </a:p>
            </p:txBody>
          </p:sp>
          <p:sp>
            <p:nvSpPr>
              <p:cNvPr id="58" name="Forma libre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sp>
          <p:nvSpPr>
            <p:cNvPr id="59" name="Forma libre 10"/>
            <p:cNvSpPr>
              <a:spLocks/>
            </p:cNvSpPr>
            <p:nvPr/>
          </p:nvSpPr>
          <p:spPr bwMode="gray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s-ES" noProof="0" dirty="0"/>
            </a:p>
          </p:txBody>
        </p:sp>
        <p:sp>
          <p:nvSpPr>
            <p:cNvPr id="60" name="Forma libre 23"/>
            <p:cNvSpPr>
              <a:spLocks/>
            </p:cNvSpPr>
            <p:nvPr/>
          </p:nvSpPr>
          <p:spPr bwMode="gray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1" name="Forma libre 24"/>
            <p:cNvSpPr>
              <a:spLocks/>
            </p:cNvSpPr>
            <p:nvPr/>
          </p:nvSpPr>
          <p:spPr bwMode="gray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2" name="Forma libre 25"/>
            <p:cNvSpPr>
              <a:spLocks/>
            </p:cNvSpPr>
            <p:nvPr/>
          </p:nvSpPr>
          <p:spPr bwMode="gray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3" name="Forma libre 26"/>
            <p:cNvSpPr>
              <a:spLocks/>
            </p:cNvSpPr>
            <p:nvPr/>
          </p:nvSpPr>
          <p:spPr bwMode="gray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4" name="Forma libre 27"/>
            <p:cNvSpPr>
              <a:spLocks/>
            </p:cNvSpPr>
            <p:nvPr/>
          </p:nvSpPr>
          <p:spPr bwMode="gray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s-ES" noProof="0" dirty="0"/>
            </a:p>
          </p:txBody>
        </p:sp>
        <p:grpSp>
          <p:nvGrpSpPr>
            <p:cNvPr id="65" name="Grupo 64"/>
            <p:cNvGrpSpPr/>
            <p:nvPr/>
          </p:nvGrpSpPr>
          <p:grpSpPr bwMode="gray"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Forma libre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67" name="Forma libre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sp>
          <p:nvSpPr>
            <p:cNvPr id="68" name="Forma libre 30"/>
            <p:cNvSpPr>
              <a:spLocks noEditPoints="1"/>
            </p:cNvSpPr>
            <p:nvPr/>
          </p:nvSpPr>
          <p:spPr bwMode="gray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9" name="Forma libre 31"/>
            <p:cNvSpPr>
              <a:spLocks/>
            </p:cNvSpPr>
            <p:nvPr/>
          </p:nvSpPr>
          <p:spPr bwMode="gray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0" name="Forma libre 32"/>
            <p:cNvSpPr>
              <a:spLocks/>
            </p:cNvSpPr>
            <p:nvPr/>
          </p:nvSpPr>
          <p:spPr bwMode="gray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1" name="Forma libre 33"/>
            <p:cNvSpPr>
              <a:spLocks/>
            </p:cNvSpPr>
            <p:nvPr/>
          </p:nvSpPr>
          <p:spPr bwMode="gray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2" name="Forma libre 34"/>
            <p:cNvSpPr>
              <a:spLocks/>
            </p:cNvSpPr>
            <p:nvPr/>
          </p:nvSpPr>
          <p:spPr bwMode="gray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3" name="Forma libre 73"/>
            <p:cNvSpPr>
              <a:spLocks/>
            </p:cNvSpPr>
            <p:nvPr/>
          </p:nvSpPr>
          <p:spPr bwMode="gray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4" name="Forma libre 74"/>
            <p:cNvSpPr>
              <a:spLocks/>
            </p:cNvSpPr>
            <p:nvPr/>
          </p:nvSpPr>
          <p:spPr bwMode="gray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5" name="Forma libre 75"/>
            <p:cNvSpPr>
              <a:spLocks/>
            </p:cNvSpPr>
            <p:nvPr/>
          </p:nvSpPr>
          <p:spPr bwMode="gray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6" name="Línea 76"/>
            <p:cNvSpPr>
              <a:spLocks noChangeShapeType="1"/>
            </p:cNvSpPr>
            <p:nvPr/>
          </p:nvSpPr>
          <p:spPr bwMode="gray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7" name="Forma libre 78"/>
            <p:cNvSpPr>
              <a:spLocks/>
            </p:cNvSpPr>
            <p:nvPr/>
          </p:nvSpPr>
          <p:spPr bwMode="gray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8" name="Forma libre 79"/>
            <p:cNvSpPr>
              <a:spLocks/>
            </p:cNvSpPr>
            <p:nvPr/>
          </p:nvSpPr>
          <p:spPr bwMode="gray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79" name="Forma libre 82"/>
            <p:cNvSpPr>
              <a:spLocks/>
            </p:cNvSpPr>
            <p:nvPr/>
          </p:nvSpPr>
          <p:spPr bwMode="gray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0" name="Forma libre 83"/>
            <p:cNvSpPr>
              <a:spLocks/>
            </p:cNvSpPr>
            <p:nvPr/>
          </p:nvSpPr>
          <p:spPr bwMode="gray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1" name="Forma libre 84"/>
            <p:cNvSpPr>
              <a:spLocks/>
            </p:cNvSpPr>
            <p:nvPr/>
          </p:nvSpPr>
          <p:spPr bwMode="gray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2" name="Forma libre 80"/>
            <p:cNvSpPr>
              <a:spLocks/>
            </p:cNvSpPr>
            <p:nvPr/>
          </p:nvSpPr>
          <p:spPr bwMode="gray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3" name="Elipse 82"/>
            <p:cNvSpPr/>
            <p:nvPr/>
          </p:nvSpPr>
          <p:spPr bwMode="gray"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sp>
          <p:nvSpPr>
            <p:cNvPr id="84" name="Elipse 83"/>
            <p:cNvSpPr/>
            <p:nvPr/>
          </p:nvSpPr>
          <p:spPr bwMode="gray"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sp>
          <p:nvSpPr>
            <p:cNvPr id="85" name="Elipse 84"/>
            <p:cNvSpPr/>
            <p:nvPr/>
          </p:nvSpPr>
          <p:spPr bwMode="gray"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grpSp>
          <p:nvGrpSpPr>
            <p:cNvPr id="86" name="Grupo 85"/>
            <p:cNvGrpSpPr/>
            <p:nvPr/>
          </p:nvGrpSpPr>
          <p:grpSpPr bwMode="gray"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Forma libre 86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88" name="Forma libre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89" name="Forma libre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90" name="Forma libre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91" name="Forma libre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s-ES" noProof="0" dirty="0"/>
              </a:p>
            </p:txBody>
          </p:sp>
        </p:grpSp>
        <p:sp>
          <p:nvSpPr>
            <p:cNvPr id="92" name="Forma libre 32"/>
            <p:cNvSpPr>
              <a:spLocks/>
            </p:cNvSpPr>
            <p:nvPr/>
          </p:nvSpPr>
          <p:spPr bwMode="gray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3" name="Forma libre 80"/>
            <p:cNvSpPr>
              <a:spLocks/>
            </p:cNvSpPr>
            <p:nvPr/>
          </p:nvSpPr>
          <p:spPr bwMode="gray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4" name="Forma libre 80"/>
            <p:cNvSpPr>
              <a:spLocks/>
            </p:cNvSpPr>
            <p:nvPr/>
          </p:nvSpPr>
          <p:spPr bwMode="gray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5" name="Forma libre 84"/>
            <p:cNvSpPr>
              <a:spLocks/>
            </p:cNvSpPr>
            <p:nvPr/>
          </p:nvSpPr>
          <p:spPr bwMode="gray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6" name="Forma libre 84"/>
            <p:cNvSpPr>
              <a:spLocks/>
            </p:cNvSpPr>
            <p:nvPr/>
          </p:nvSpPr>
          <p:spPr bwMode="gray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7" name="Elipse 96"/>
            <p:cNvSpPr/>
            <p:nvPr/>
          </p:nvSpPr>
          <p:spPr bwMode="gray"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grpSp>
          <p:nvGrpSpPr>
            <p:cNvPr id="98" name="Grupo 97"/>
            <p:cNvGrpSpPr/>
            <p:nvPr/>
          </p:nvGrpSpPr>
          <p:grpSpPr bwMode="gray"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Forma libre 67"/>
              <p:cNvSpPr>
                <a:spLocks/>
              </p:cNvSpPr>
              <p:nvPr/>
            </p:nvSpPr>
            <p:spPr bwMode="gray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0" name="Forma libre 67"/>
              <p:cNvSpPr>
                <a:spLocks/>
              </p:cNvSpPr>
              <p:nvPr/>
            </p:nvSpPr>
            <p:spPr bwMode="gray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1" name="Forma libre 105"/>
              <p:cNvSpPr>
                <a:spLocks/>
              </p:cNvSpPr>
              <p:nvPr/>
            </p:nvSpPr>
            <p:spPr bwMode="gray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2" name="Forma libre 106"/>
              <p:cNvSpPr>
                <a:spLocks/>
              </p:cNvSpPr>
              <p:nvPr/>
            </p:nvSpPr>
            <p:spPr bwMode="gray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s-ES" noProof="0" dirty="0"/>
              </a:p>
            </p:txBody>
          </p:sp>
          <p:sp>
            <p:nvSpPr>
              <p:cNvPr id="103" name="Forma libre 106"/>
              <p:cNvSpPr>
                <a:spLocks/>
              </p:cNvSpPr>
              <p:nvPr/>
            </p:nvSpPr>
            <p:spPr bwMode="gray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rtlCol="0" anchor="b">
            <a:normAutofit/>
          </a:bodyPr>
          <a:lstStyle>
            <a:lvl1pPr algn="ctr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 rtlCol="0"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7F49B64-10A7-4BEB-A47F-1E87B32A6590}" type="datetime1">
              <a:rPr lang="es-ES" noProof="0" smtClean="0"/>
              <a:t>04/09/2020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 rtlCol="0"/>
          <a:lstStyle/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89EF76-11A7-4FCD-919C-6CBFAE6CAA80}" type="datetime1">
              <a:rPr lang="es-ES" noProof="0" smtClean="0"/>
              <a:t>04/09/2020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BB9568-BB86-48F4-A7F3-402489554A41}" type="datetime1">
              <a:rPr lang="es-ES" noProof="0" smtClean="0"/>
              <a:t>04/09/2020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upo 83" descr="Conjunto de flores en el lado izquierdo de la diapositiva"/>
          <p:cNvGrpSpPr/>
          <p:nvPr/>
        </p:nvGrpSpPr>
        <p:grpSpPr bwMode="gray"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Forma libre 6"/>
            <p:cNvSpPr>
              <a:spLocks/>
            </p:cNvSpPr>
            <p:nvPr/>
          </p:nvSpPr>
          <p:spPr bwMode="gray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" name="Elipse 33"/>
            <p:cNvSpPr>
              <a:spLocks noChangeArrowheads="1"/>
            </p:cNvSpPr>
            <p:nvPr/>
          </p:nvSpPr>
          <p:spPr bwMode="gray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grpSp>
          <p:nvGrpSpPr>
            <p:cNvPr id="9" name="Grupo 8"/>
            <p:cNvGrpSpPr/>
            <p:nvPr/>
          </p:nvGrpSpPr>
          <p:grpSpPr bwMode="gray"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Forma libre 9"/>
              <p:cNvSpPr>
                <a:spLocks/>
              </p:cNvSpPr>
              <p:nvPr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1" name="Forma libre 10"/>
              <p:cNvSpPr>
                <a:spLocks/>
              </p:cNvSpPr>
              <p:nvPr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sp>
          <p:nvSpPr>
            <p:cNvPr id="12" name="Forma libre 11"/>
            <p:cNvSpPr>
              <a:spLocks/>
            </p:cNvSpPr>
            <p:nvPr/>
          </p:nvSpPr>
          <p:spPr bwMode="gray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12"/>
            <p:cNvSpPr>
              <a:spLocks/>
            </p:cNvSpPr>
            <p:nvPr/>
          </p:nvSpPr>
          <p:spPr bwMode="gray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 13"/>
            <p:cNvSpPr>
              <a:spLocks/>
            </p:cNvSpPr>
            <p:nvPr/>
          </p:nvSpPr>
          <p:spPr bwMode="gray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 14"/>
            <p:cNvSpPr>
              <a:spLocks/>
            </p:cNvSpPr>
            <p:nvPr/>
          </p:nvSpPr>
          <p:spPr bwMode="gray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15"/>
            <p:cNvSpPr>
              <a:spLocks/>
            </p:cNvSpPr>
            <p:nvPr/>
          </p:nvSpPr>
          <p:spPr bwMode="gray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16"/>
            <p:cNvSpPr>
              <a:spLocks/>
            </p:cNvSpPr>
            <p:nvPr/>
          </p:nvSpPr>
          <p:spPr bwMode="gray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" name="Elipse 33"/>
            <p:cNvSpPr>
              <a:spLocks noChangeArrowheads="1"/>
            </p:cNvSpPr>
            <p:nvPr/>
          </p:nvSpPr>
          <p:spPr bwMode="gray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" name="Forma libre 27"/>
            <p:cNvSpPr>
              <a:spLocks/>
            </p:cNvSpPr>
            <p:nvPr/>
          </p:nvSpPr>
          <p:spPr bwMode="gray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s-ES" noProof="0" dirty="0"/>
            </a:p>
          </p:txBody>
        </p:sp>
        <p:sp>
          <p:nvSpPr>
            <p:cNvPr id="20" name="Forma libre 19"/>
            <p:cNvSpPr/>
            <p:nvPr/>
          </p:nvSpPr>
          <p:spPr bwMode="gray"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sp>
          <p:nvSpPr>
            <p:cNvPr id="21" name="Forma libre 49"/>
            <p:cNvSpPr>
              <a:spLocks/>
            </p:cNvSpPr>
            <p:nvPr/>
          </p:nvSpPr>
          <p:spPr bwMode="gray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" name="Forma libre 21"/>
            <p:cNvSpPr/>
            <p:nvPr/>
          </p:nvSpPr>
          <p:spPr bwMode="gray"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grpSp>
          <p:nvGrpSpPr>
            <p:cNvPr id="23" name="Grupo 22"/>
            <p:cNvGrpSpPr/>
            <p:nvPr/>
          </p:nvGrpSpPr>
          <p:grpSpPr bwMode="gray"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Forma libre 5"/>
              <p:cNvSpPr>
                <a:spLocks/>
              </p:cNvSpPr>
              <p:nvPr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5" name="Línea 6"/>
              <p:cNvSpPr>
                <a:spLocks noChangeShapeType="1"/>
              </p:cNvSpPr>
              <p:nvPr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6" name="Forma libre 32"/>
              <p:cNvSpPr>
                <a:spLocks/>
              </p:cNvSpPr>
              <p:nvPr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7" name="Forma libre 33"/>
              <p:cNvSpPr>
                <a:spLocks/>
              </p:cNvSpPr>
              <p:nvPr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8" name="Forma libre 32"/>
              <p:cNvSpPr>
                <a:spLocks/>
              </p:cNvSpPr>
              <p:nvPr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29" name="Elipse 28"/>
              <p:cNvSpPr/>
              <p:nvPr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s-ES" noProof="0" dirty="0"/>
              </a:p>
            </p:txBody>
          </p:sp>
        </p:grpSp>
        <p:sp>
          <p:nvSpPr>
            <p:cNvPr id="30" name="Forma libre 29"/>
            <p:cNvSpPr>
              <a:spLocks/>
            </p:cNvSpPr>
            <p:nvPr/>
          </p:nvSpPr>
          <p:spPr bwMode="gray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" name="Forma libre 30"/>
            <p:cNvSpPr/>
            <p:nvPr/>
          </p:nvSpPr>
          <p:spPr bwMode="gray"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sp>
          <p:nvSpPr>
            <p:cNvPr id="32" name="Forma libre 31"/>
            <p:cNvSpPr/>
            <p:nvPr/>
          </p:nvSpPr>
          <p:spPr bwMode="gray"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grpSp>
          <p:nvGrpSpPr>
            <p:cNvPr id="33" name="Grupo 32"/>
            <p:cNvGrpSpPr/>
            <p:nvPr/>
          </p:nvGrpSpPr>
          <p:grpSpPr bwMode="gray"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Forma libre 33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5" name="Forma libre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6" name="Forma libre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7" name="Forma libre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8" name="Forma libre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s-ES" noProof="0" dirty="0"/>
              </a:p>
            </p:txBody>
          </p:sp>
        </p:grpSp>
      </p:grpSp>
      <p:grpSp>
        <p:nvGrpSpPr>
          <p:cNvPr id="83" name="Grupo 82" descr="Conjunto de flores en el lado derecho de la diapositiva"/>
          <p:cNvGrpSpPr/>
          <p:nvPr/>
        </p:nvGrpSpPr>
        <p:grpSpPr bwMode="gray"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Forma libre 13"/>
            <p:cNvSpPr>
              <a:spLocks noEditPoints="1"/>
            </p:cNvSpPr>
            <p:nvPr/>
          </p:nvSpPr>
          <p:spPr bwMode="gray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0" name="Forma libre 23"/>
            <p:cNvSpPr>
              <a:spLocks/>
            </p:cNvSpPr>
            <p:nvPr/>
          </p:nvSpPr>
          <p:spPr bwMode="gray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1" name="Forma libre 27"/>
            <p:cNvSpPr>
              <a:spLocks/>
            </p:cNvSpPr>
            <p:nvPr/>
          </p:nvSpPr>
          <p:spPr bwMode="gray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s-ES" noProof="0" dirty="0"/>
            </a:p>
          </p:txBody>
        </p:sp>
        <p:sp>
          <p:nvSpPr>
            <p:cNvPr id="43" name="Forma libre 5"/>
            <p:cNvSpPr>
              <a:spLocks/>
            </p:cNvSpPr>
            <p:nvPr/>
          </p:nvSpPr>
          <p:spPr bwMode="gray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" name="Línea 6"/>
            <p:cNvSpPr>
              <a:spLocks noChangeShapeType="1"/>
            </p:cNvSpPr>
            <p:nvPr/>
          </p:nvSpPr>
          <p:spPr bwMode="gray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 10"/>
            <p:cNvSpPr>
              <a:spLocks/>
            </p:cNvSpPr>
            <p:nvPr/>
          </p:nvSpPr>
          <p:spPr bwMode="gray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s-ES" noProof="0" dirty="0"/>
            </a:p>
          </p:txBody>
        </p:sp>
        <p:sp>
          <p:nvSpPr>
            <p:cNvPr id="46" name="Forma libre 25"/>
            <p:cNvSpPr>
              <a:spLocks/>
            </p:cNvSpPr>
            <p:nvPr/>
          </p:nvSpPr>
          <p:spPr bwMode="gray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 26"/>
            <p:cNvSpPr>
              <a:spLocks/>
            </p:cNvSpPr>
            <p:nvPr/>
          </p:nvSpPr>
          <p:spPr bwMode="gray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8" name="Forma libre 31"/>
            <p:cNvSpPr>
              <a:spLocks/>
            </p:cNvSpPr>
            <p:nvPr/>
          </p:nvSpPr>
          <p:spPr bwMode="gray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9" name="Forma libre 34"/>
            <p:cNvSpPr>
              <a:spLocks/>
            </p:cNvSpPr>
            <p:nvPr/>
          </p:nvSpPr>
          <p:spPr bwMode="gray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0" name="Forma libre 49"/>
            <p:cNvSpPr>
              <a:spLocks/>
            </p:cNvSpPr>
            <p:nvPr/>
          </p:nvSpPr>
          <p:spPr bwMode="gray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1" name="Forma libre 50"/>
            <p:cNvSpPr>
              <a:spLocks/>
            </p:cNvSpPr>
            <p:nvPr/>
          </p:nvSpPr>
          <p:spPr bwMode="gray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2" name="Línea 76"/>
            <p:cNvSpPr>
              <a:spLocks noChangeShapeType="1"/>
            </p:cNvSpPr>
            <p:nvPr/>
          </p:nvSpPr>
          <p:spPr bwMode="gray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3" name="Forma libre 78"/>
            <p:cNvSpPr>
              <a:spLocks/>
            </p:cNvSpPr>
            <p:nvPr/>
          </p:nvSpPr>
          <p:spPr bwMode="gray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4" name="Forma libre 79"/>
            <p:cNvSpPr>
              <a:spLocks/>
            </p:cNvSpPr>
            <p:nvPr/>
          </p:nvSpPr>
          <p:spPr bwMode="gray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5" name="Forma libre 82"/>
            <p:cNvSpPr>
              <a:spLocks/>
            </p:cNvSpPr>
            <p:nvPr/>
          </p:nvSpPr>
          <p:spPr bwMode="gray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6" name="Forma libre 84"/>
            <p:cNvSpPr>
              <a:spLocks/>
            </p:cNvSpPr>
            <p:nvPr/>
          </p:nvSpPr>
          <p:spPr bwMode="gray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7" name="Forma libre 80"/>
            <p:cNvSpPr>
              <a:spLocks/>
            </p:cNvSpPr>
            <p:nvPr/>
          </p:nvSpPr>
          <p:spPr bwMode="gray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8" name="Forma libre 84"/>
            <p:cNvSpPr>
              <a:spLocks/>
            </p:cNvSpPr>
            <p:nvPr/>
          </p:nvSpPr>
          <p:spPr bwMode="gray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grpSp>
          <p:nvGrpSpPr>
            <p:cNvPr id="59" name="Grupo 58"/>
            <p:cNvGrpSpPr/>
            <p:nvPr/>
          </p:nvGrpSpPr>
          <p:grpSpPr bwMode="gray"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Forma libre 83"/>
              <p:cNvSpPr>
                <a:spLocks/>
              </p:cNvSpPr>
              <p:nvPr/>
            </p:nvSpPr>
            <p:spPr bwMode="gray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66" name="Forma libre 80"/>
              <p:cNvSpPr>
                <a:spLocks/>
              </p:cNvSpPr>
              <p:nvPr/>
            </p:nvSpPr>
            <p:spPr bwMode="gray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67" name="Forma libre 84"/>
              <p:cNvSpPr>
                <a:spLocks/>
              </p:cNvSpPr>
              <p:nvPr/>
            </p:nvSpPr>
            <p:spPr bwMode="gray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grpSp>
          <p:nvGrpSpPr>
            <p:cNvPr id="60" name="Grupo 59"/>
            <p:cNvGrpSpPr/>
            <p:nvPr/>
          </p:nvGrpSpPr>
          <p:grpSpPr bwMode="gray"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Forma libre 32"/>
              <p:cNvSpPr>
                <a:spLocks/>
              </p:cNvSpPr>
              <p:nvPr/>
            </p:nvSpPr>
            <p:spPr bwMode="gray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62" name="Forma libre 33"/>
              <p:cNvSpPr>
                <a:spLocks/>
              </p:cNvSpPr>
              <p:nvPr/>
            </p:nvSpPr>
            <p:spPr bwMode="gray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63" name="Forma libre 32"/>
              <p:cNvSpPr>
                <a:spLocks/>
              </p:cNvSpPr>
              <p:nvPr/>
            </p:nvSpPr>
            <p:spPr bwMode="gray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64" name="Elipse 63"/>
              <p:cNvSpPr/>
              <p:nvPr/>
            </p:nvSpPr>
            <p:spPr bwMode="gray"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s-ES" noProof="0" dirty="0"/>
              </a:p>
            </p:txBody>
          </p:sp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rtlCol="0" anchor="b">
            <a:normAutofit/>
          </a:bodyPr>
          <a:lstStyle>
            <a:lvl1pPr>
              <a:defRPr sz="5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75AAF0-9AEA-44F4-9B2C-B105B3834B40}" type="datetime1">
              <a:rPr lang="es-ES" noProof="0" smtClean="0"/>
              <a:t>04/09/2020</a:t>
            </a:fld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1C7AEC-8119-4931-AAD7-8958447B49B3}" type="datetime1">
              <a:rPr lang="es-ES" noProof="0" smtClean="0"/>
              <a:t>04/09/2020</a:t>
            </a:fld>
            <a:endParaRPr lang="es-ES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AECC97-6C7D-43FE-9138-D913E50F9CED}" type="datetime1">
              <a:rPr lang="es-ES" noProof="0" smtClean="0"/>
              <a:t>04/09/2020</a:t>
            </a:fld>
            <a:endParaRPr lang="es-ES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75C27D-861C-4F53-8087-67792FB9119B}" type="datetime1">
              <a:rPr lang="es-ES" noProof="0" smtClean="0"/>
              <a:t>04/09/2020</a:t>
            </a:fld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Forma libre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" name="Línea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5F11D0-68E4-4D8C-AD52-836134A16985}" type="datetime1">
              <a:rPr lang="es-ES" noProof="0" smtClean="0"/>
              <a:t>04/09/2020</a:t>
            </a:fld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Forma libre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" name="Línea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223C9A-EA57-461E-9965-0B1655D6C20E}" type="datetime1">
              <a:rPr lang="es-ES" noProof="0" smtClean="0"/>
              <a:t>04/09/2020</a:t>
            </a:fld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upo 62" descr="Una única flor en el lado derecho de la diapositiva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Forma libre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9" name="Línea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0" name="Forma libre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1" name="Forma libre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2" name="Forma libre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3" name="Forma libre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6" name="Forma libre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7" name="Forma libre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8" name="Forma libre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62" name="Grupo 61" descr="Conjunto de flores en el lado izquierdo de la diapositiva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Forma libre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" name="Línea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12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 13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 14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15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Línea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 17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" name="Forma libre 18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" name="Forma libre 19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" name="Forma libre 20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" name="Forma libre 21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" name="Forma libre 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" name="Forma libre 23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" name="Forma libre 24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" name="Línea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" name="Forma libre 26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grpSp>
          <p:nvGrpSpPr>
            <p:cNvPr id="28" name="Grupo 27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Forma libre 28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30" name="Forma libre 29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</p:grpSp>
        <p:sp>
          <p:nvSpPr>
            <p:cNvPr id="31" name="Elipse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" name="Forma libre 31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" name="Forma libre 32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" name="Forma libre 33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" name="Forma libre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" name="Forma libre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" name="Forma libre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4" name="Elipse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5" name="Forma libre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grpSp>
          <p:nvGrpSpPr>
            <p:cNvPr id="49" name="Grupo 48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Forma libre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51" name="Línea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52" name="Forma libre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53" name="Forma libre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54" name="Forma libre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55" name="Elipse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s-ES" noProof="0" dirty="0"/>
              </a:p>
            </p:txBody>
          </p:sp>
        </p:grpSp>
        <p:grpSp>
          <p:nvGrpSpPr>
            <p:cNvPr id="56" name="Grupo 55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Forma libre 56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58" name="Forma libre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59" name="Forma libre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60" name="Forma libre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61" name="Forma libre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s-ES" noProof="0" dirty="0"/>
              </a:p>
            </p:txBody>
          </p:sp>
        </p:grpSp>
      </p:grp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DF8331E8-2493-411F-92ED-82B4C5942952}" type="datetime1">
              <a:rPr lang="es-ES" noProof="0" smtClean="0"/>
              <a:t>04/09/2020</a:t>
            </a:fld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484FD59D-33F1-4A76-843D-E67207CAFE54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ES" dirty="0">
                <a:solidFill>
                  <a:srgbClr val="FF33CC"/>
                </a:solidFill>
              </a:rPr>
              <a:t>CHILE MESTIZO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20000"/>
          </a:bodyPr>
          <a:lstStyle/>
          <a:p>
            <a:pPr rtl="0"/>
            <a:r>
              <a:rPr lang="es-ES" dirty="0">
                <a:highlight>
                  <a:srgbClr val="000080"/>
                </a:highlight>
              </a:rPr>
              <a:t>CLASE 17 </a:t>
            </a:r>
          </a:p>
          <a:p>
            <a:pPr rtl="0"/>
            <a:r>
              <a:rPr lang="es-ES" dirty="0">
                <a:highlight>
                  <a:srgbClr val="000080"/>
                </a:highlight>
              </a:rPr>
              <a:t>HISTORIA, GEOGRAFÍA Y CIENCIAS SOCIALES</a:t>
            </a:r>
          </a:p>
          <a:p>
            <a:pPr rtl="0"/>
            <a:r>
              <a:rPr lang="es-ES" dirty="0">
                <a:highlight>
                  <a:srgbClr val="000080"/>
                </a:highlight>
              </a:rPr>
              <a:t>2° BÁSICOS /2020</a:t>
            </a:r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DB529FD3-C23C-4F6C-953E-BDE27AA899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634" b="43352"/>
          <a:stretch/>
        </p:blipFill>
        <p:spPr>
          <a:xfrm>
            <a:off x="1524000" y="1386276"/>
            <a:ext cx="8573037" cy="5054868"/>
          </a:xfrm>
          <a:prstGeom prst="rect">
            <a:avLst/>
          </a:prstGeom>
        </p:spPr>
      </p:pic>
      <p:sp>
        <p:nvSpPr>
          <p:cNvPr id="6" name="Título 5">
            <a:extLst>
              <a:ext uri="{FF2B5EF4-FFF2-40B4-BE49-F238E27FC236}">
                <a16:creationId xmlns:a16="http://schemas.microsoft.com/office/drawing/2014/main" id="{2087D53A-C50E-4829-974C-172E2AB6D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438899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s-CL" sz="2400" dirty="0">
                <a:solidFill>
                  <a:schemeClr val="bg1"/>
                </a:solidFill>
                <a:latin typeface="Antique Olive Roman" panose="020B0603020204030204" pitchFamily="34" charset="0"/>
              </a:rPr>
              <a:t>SIGUE LA LECTURA, COMENTA Y CONTESTA</a:t>
            </a:r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711D401-7DAE-4FD2-A744-FA97D76D4B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789" y="862809"/>
            <a:ext cx="7815749" cy="54868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46D6C31-3531-48CB-B813-5A83BF2162A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6727"/>
          <a:stretch/>
        </p:blipFill>
        <p:spPr>
          <a:xfrm>
            <a:off x="1724486" y="2005809"/>
            <a:ext cx="7820025" cy="394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85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>
                <a:highlight>
                  <a:srgbClr val="FF0000"/>
                </a:highlight>
              </a:rPr>
              <a:t>PALABRAS/ IDIOMA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A3B76B8-42D1-4F74-B344-BB7D63010B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624" b="7841"/>
          <a:stretch/>
        </p:blipFill>
        <p:spPr>
          <a:xfrm>
            <a:off x="1524000" y="1828801"/>
            <a:ext cx="8508642" cy="446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87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LORES 16x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459651_TF03098890.potx" id="{D4AB133F-9516-4913-ADF5-9BC47893D9E1}" vid="{9EDAB200-84BE-4C90-A511-2FC10451C923}"/>
    </a:ext>
  </a:extLst>
</a:theme>
</file>

<file path=ppt/theme/theme2.xml><?xml version="1.0" encoding="utf-8"?>
<a:theme xmlns:a="http://schemas.openxmlformats.org/drawingml/2006/main" name="Tema de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Flores púrpuras sobre fondo azul (panorámica)</Template>
  <TotalTime>24</TotalTime>
  <Words>28</Words>
  <Application>Microsoft Office PowerPoint</Application>
  <PresentationFormat>Panorámica</PresentationFormat>
  <Paragraphs>9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Antique Olive Roman</vt:lpstr>
      <vt:lpstr>Arial</vt:lpstr>
      <vt:lpstr>Century Schoolbook</vt:lpstr>
      <vt:lpstr>FLORES 16x9</vt:lpstr>
      <vt:lpstr>CHILE MESTIZO</vt:lpstr>
      <vt:lpstr>SIGUE LA LECTURA, COMENTA Y CONTESTA</vt:lpstr>
      <vt:lpstr>Presentación de PowerPoint</vt:lpstr>
      <vt:lpstr>PALABRAS/ IDIOMA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CHILE MESTIZO</dc:title>
  <dc:creator>Rolando Muñoz</dc:creator>
  <cp:lastModifiedBy>Rolando Muñoz</cp:lastModifiedBy>
  <cp:revision>3</cp:revision>
  <dcterms:created xsi:type="dcterms:W3CDTF">2020-09-04T03:38:18Z</dcterms:created>
  <dcterms:modified xsi:type="dcterms:W3CDTF">2020-09-04T04:04:45Z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