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10"/>
  </p:notesMasterIdLst>
  <p:sldIdLst>
    <p:sldId id="256" r:id="rId2"/>
    <p:sldId id="279" r:id="rId3"/>
    <p:sldId id="286" r:id="rId4"/>
    <p:sldId id="291" r:id="rId5"/>
    <p:sldId id="292" r:id="rId6"/>
    <p:sldId id="287" r:id="rId7"/>
    <p:sldId id="288" r:id="rId8"/>
    <p:sldId id="267" r:id="rId9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7B40D6-6323-4AC8-BA19-9F4BA7CA03E5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FFE856-83B7-429D-B1A5-FCD9A7C92C2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1650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9259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352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7725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049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0641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6956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8279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114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8326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3560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2972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47AD0-E6CC-40CF-B22B-E02A12BBAFFF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7936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61200" y="1621588"/>
            <a:ext cx="9966960" cy="3103952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Material de Apoyo para guía n°20 en 2° Básicos. </a:t>
            </a:r>
            <a:br>
              <a:rPr lang="es-CL" dirty="0" smtClean="0"/>
            </a:br>
            <a:r>
              <a:rPr lang="es-CL" dirty="0" smtClean="0"/>
              <a:t>“Retroalimentación a:</a:t>
            </a:r>
            <a:br>
              <a:rPr lang="es-CL" dirty="0" smtClean="0"/>
            </a:br>
            <a:r>
              <a:rPr lang="es-CL" dirty="0" smtClean="0"/>
              <a:t>Actividad Física </a:t>
            </a:r>
            <a:r>
              <a:rPr lang="es-CL" dirty="0" smtClean="0"/>
              <a:t>con </a:t>
            </a:r>
            <a:r>
              <a:rPr lang="es-CL" dirty="0" smtClean="0"/>
              <a:t>intensidad. </a:t>
            </a:r>
            <a:br>
              <a:rPr lang="es-CL" dirty="0" smtClean="0"/>
            </a:br>
            <a:r>
              <a:rPr lang="es-CL" dirty="0" smtClean="0"/>
              <a:t>Juegos Motrices.</a:t>
            </a:r>
            <a:br>
              <a:rPr lang="es-CL" dirty="0" smtClean="0"/>
            </a:br>
            <a:r>
              <a:rPr lang="es-CL" dirty="0" smtClean="0"/>
              <a:t>Alimentación, posturas </a:t>
            </a:r>
            <a:r>
              <a:rPr lang="es-CL" dirty="0" smtClean="0"/>
              <a:t>e Higiene.”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21080" y="3840360"/>
            <a:ext cx="5449968" cy="2346158"/>
          </a:xfrm>
        </p:spPr>
        <p:txBody>
          <a:bodyPr>
            <a:normAutofit/>
          </a:bodyPr>
          <a:lstStyle/>
          <a:p>
            <a:pPr algn="just"/>
            <a:endParaRPr lang="es-MX" sz="3200" dirty="0" smtClean="0"/>
          </a:p>
          <a:p>
            <a:pPr algn="just"/>
            <a:endParaRPr lang="es-MX" sz="3200" dirty="0"/>
          </a:p>
          <a:p>
            <a:pPr algn="just"/>
            <a:r>
              <a:rPr lang="es-MX" sz="3200" dirty="0" smtClean="0"/>
              <a:t>Profesor: Diego Chávez.</a:t>
            </a:r>
          </a:p>
          <a:p>
            <a:pPr algn="just"/>
            <a:r>
              <a:rPr lang="es-MX" sz="3200" dirty="0" smtClean="0"/>
              <a:t>Asignatura: Ed. Física y Salud.</a:t>
            </a:r>
          </a:p>
        </p:txBody>
      </p:sp>
      <p:pic>
        <p:nvPicPr>
          <p:cNvPr id="5" name="Picture 2" descr="C:\Users\Usuario\Desktop\insignia colegio azulit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8160" y="160610"/>
            <a:ext cx="1125622" cy="1460978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2050" name="Picture 2" descr="La mejor actividad física para niños y adolescentes | La Vo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774" y="4725540"/>
            <a:ext cx="4413027" cy="213246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729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828414" y="545910"/>
            <a:ext cx="10515600" cy="31935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CL" sz="2400" dirty="0" smtClean="0"/>
              <a:t>Estimado estudiante, espero que puedas entender cada desafío en este material, y logres divertirte. Trabajaremos una breve retroalimentación a cada concepto trabajado, ya sea en la actividad física con intensidad moderada a vigorosa, juegos motrices básicos, y por último la alimentación </a:t>
            </a:r>
            <a:r>
              <a:rPr lang="es-CL" sz="2400" dirty="0" smtClean="0"/>
              <a:t>saludable, postura saludable </a:t>
            </a:r>
            <a:r>
              <a:rPr lang="es-CL" sz="2400" dirty="0" smtClean="0"/>
              <a:t>y los hábitos de higiene. </a:t>
            </a:r>
          </a:p>
          <a:p>
            <a:pPr algn="just"/>
            <a:endParaRPr lang="es-CL" sz="2400" dirty="0" smtClean="0"/>
          </a:p>
          <a:p>
            <a:pPr algn="just"/>
            <a:r>
              <a:rPr lang="es-CL" sz="2400" i="1" dirty="0" smtClean="0"/>
              <a:t>Importante: Considera un espacio seguro para realizar la actividad. Es importante la presencia de un adulto para evitar accidentes. </a:t>
            </a:r>
          </a:p>
        </p:txBody>
      </p:sp>
      <p:pic>
        <p:nvPicPr>
          <p:cNvPr id="1028" name="Picture 4" descr="Conjunto de niños felices - Descargar Vectores Gratis, Illustrator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098" y="3913025"/>
            <a:ext cx="6058232" cy="294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694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 txBox="1">
            <a:spLocks/>
          </p:cNvSpPr>
          <p:nvPr/>
        </p:nvSpPr>
        <p:spPr>
          <a:xfrm>
            <a:off x="0" y="0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42950" indent="-742950">
              <a:buAutoNum type="arabicPeriod"/>
            </a:pPr>
            <a:r>
              <a:rPr lang="es-CL" dirty="0" smtClean="0"/>
              <a:t>Calentamiento Físico mediante un circuito.</a:t>
            </a:r>
          </a:p>
          <a:p>
            <a:r>
              <a:rPr lang="es-CL" dirty="0"/>
              <a:t> </a:t>
            </a:r>
            <a:r>
              <a:rPr lang="es-CL" dirty="0" smtClean="0"/>
              <a:t>  (2 Rondas)(Intensidad: 1-2-3-4 o 5)   </a:t>
            </a:r>
            <a:endParaRPr lang="es-CL" dirty="0"/>
          </a:p>
        </p:txBody>
      </p:sp>
      <p:pic>
        <p:nvPicPr>
          <p:cNvPr id="1032" name="Picture 8" descr="COSALE | La importancia de una buena hidratació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708" y="5138531"/>
            <a:ext cx="1974345" cy="1276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2" descr="5 ejercicios increíbles para tener un vientre de envidia!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1" name="AutoShape 6" descr="Ejercicios de gimnasia para adelgazar en casa - La Opinión de Murc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6" name="AutoShape 12" descr="Ejercicio Del Escalador De Montaña Para El ABS Entrenamiento En Gimnasio  Ilustración del Vector - Ilustración de escalador, para: 143611135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8" name="AutoShape 16" descr="Should you be doing Burpees? | Rachel Law Fitnes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026" name="Picture 2" descr="Ejercicios con bastones - Escolar - ABC Col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663" y="2073100"/>
            <a:ext cx="1465800" cy="1236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DUCACIÓN FÍSICA ACTUAL: MAS EJEMPLOS DE EJERCICIOS CON BASTONES |  Educacion fisica, Ejercicios, Educaci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0303" y="2204287"/>
            <a:ext cx="2210920" cy="1126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64304" y="4187829"/>
            <a:ext cx="1371098" cy="950702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75531" y="4187828"/>
            <a:ext cx="1435658" cy="950703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0682" y="1983560"/>
            <a:ext cx="2954777" cy="1455676"/>
          </a:xfrm>
          <a:prstGeom prst="rect">
            <a:avLst/>
          </a:prstGeom>
        </p:spPr>
      </p:pic>
      <p:graphicFrame>
        <p:nvGraphicFramePr>
          <p:cNvPr id="17" name="Tab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290570"/>
              </p:ext>
            </p:extLst>
          </p:nvPr>
        </p:nvGraphicFramePr>
        <p:xfrm>
          <a:off x="460375" y="1485900"/>
          <a:ext cx="7573478" cy="36222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92825"/>
                <a:gridCol w="3580653"/>
              </a:tblGrid>
              <a:tr h="1954563">
                <a:tc>
                  <a:txBody>
                    <a:bodyPr/>
                    <a:lstStyle/>
                    <a:p>
                      <a:r>
                        <a:rPr lang="es-CL" dirty="0" smtClean="0"/>
                        <a:t>1. MOVILIDAD ARTICULAR,</a:t>
                      </a:r>
                      <a:r>
                        <a:rPr lang="es-CL" baseline="0" dirty="0" smtClean="0"/>
                        <a:t> </a:t>
                      </a:r>
                    </a:p>
                    <a:p>
                      <a:r>
                        <a:rPr lang="es-CL" baseline="0" dirty="0" smtClean="0"/>
                        <a:t>2-3 MINUTOS DE TRABAJO. </a:t>
                      </a:r>
                      <a:endParaRPr lang="es-CL" dirty="0" smtClean="0"/>
                    </a:p>
                    <a:p>
                      <a:pPr marL="342900" indent="-342900">
                        <a:buAutoNum type="arabicPeriod"/>
                      </a:pPr>
                      <a:endParaRPr lang="es-CL" baseline="0" dirty="0" smtClean="0"/>
                    </a:p>
                    <a:p>
                      <a:pPr marL="0" indent="0">
                        <a:buNone/>
                      </a:pPr>
                      <a:endParaRPr lang="es-CL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3. MEZCLA</a:t>
                      </a:r>
                      <a:r>
                        <a:rPr lang="es-CL" baseline="0" dirty="0" smtClean="0"/>
                        <a:t> EL EJERCICIO, 1 Y 2.</a:t>
                      </a:r>
                    </a:p>
                    <a:p>
                      <a:r>
                        <a:rPr lang="es-CL" b="0" baseline="0" dirty="0" smtClean="0">
                          <a:solidFill>
                            <a:schemeClr val="tx1"/>
                          </a:solidFill>
                        </a:rPr>
                        <a:t>40 SEGUNDOS DE TRABAJO. </a:t>
                      </a:r>
                      <a:endParaRPr lang="es-CL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66769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s-CL" sz="1800" dirty="0" smtClean="0"/>
                        <a:t>2. SALTOS</a:t>
                      </a:r>
                      <a:r>
                        <a:rPr lang="es-CL" sz="1800" baseline="0" dirty="0" smtClean="0"/>
                        <a:t> 1 O 2 PIES/ PASADA POR BAJO EL TUVO </a:t>
                      </a:r>
                      <a:r>
                        <a:rPr lang="es-CL" baseline="0" dirty="0" smtClean="0"/>
                        <a:t>. 40 SEGUNDOS DE TRABAJO</a:t>
                      </a:r>
                    </a:p>
                    <a:p>
                      <a:pPr marL="0" indent="0">
                        <a:buNone/>
                      </a:pPr>
                      <a:r>
                        <a:rPr lang="es-CL" baseline="0" dirty="0" smtClean="0"/>
                        <a:t>C/U.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L" sz="1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dirty="0" smtClean="0"/>
                        <a:t> </a:t>
                      </a:r>
                      <a:endParaRPr lang="es-CL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s-CL" b="0" dirty="0" smtClean="0">
                          <a:solidFill>
                            <a:schemeClr val="tx1"/>
                          </a:solidFill>
                        </a:rPr>
                        <a:t>4.</a:t>
                      </a:r>
                      <a:r>
                        <a:rPr lang="es-CL" b="0" baseline="0" dirty="0" smtClean="0">
                          <a:solidFill>
                            <a:schemeClr val="tx1"/>
                          </a:solidFill>
                        </a:rPr>
                        <a:t> TOQUE DE HOMBROS. </a:t>
                      </a:r>
                    </a:p>
                    <a:p>
                      <a:r>
                        <a:rPr lang="es-CL" b="0" baseline="0" dirty="0" smtClean="0">
                          <a:solidFill>
                            <a:schemeClr val="tx1"/>
                          </a:solidFill>
                        </a:rPr>
                        <a:t>20 SEGUNDOS DE TRABAJO. </a:t>
                      </a:r>
                      <a:endParaRPr lang="es-CL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CL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9" name="Imagen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73215" y="4043823"/>
            <a:ext cx="2245569" cy="10062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20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0035985"/>
              </p:ext>
            </p:extLst>
          </p:nvPr>
        </p:nvGraphicFramePr>
        <p:xfrm>
          <a:off x="460375" y="5137261"/>
          <a:ext cx="7537214" cy="1583140"/>
        </p:xfrm>
        <a:graphic>
          <a:graphicData uri="http://schemas.openxmlformats.org/drawingml/2006/table">
            <a:tbl>
              <a:tblPr/>
              <a:tblGrid>
                <a:gridCol w="7537214"/>
              </a:tblGrid>
              <a:tr h="15831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 smtClean="0"/>
                        <a:t>5. HIDRATACIÓN </a:t>
                      </a:r>
                      <a:r>
                        <a:rPr lang="es-CL" baseline="0" dirty="0" smtClean="0"/>
                        <a:t>.</a:t>
                      </a:r>
                      <a:endParaRPr lang="es-CL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CL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1" name="CuadroTexto 20"/>
          <p:cNvSpPr txBox="1"/>
          <p:nvPr/>
        </p:nvSpPr>
        <p:spPr>
          <a:xfrm>
            <a:off x="8193206" y="465137"/>
            <a:ext cx="3998794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sz="1600" b="1" dirty="0" smtClean="0"/>
          </a:p>
          <a:p>
            <a:pPr algn="just"/>
            <a:r>
              <a:rPr lang="es-CL" sz="1600" b="1" dirty="0" smtClean="0"/>
              <a:t>      DESCRIPCIÓN DE EJERCICIOS: </a:t>
            </a:r>
          </a:p>
          <a:p>
            <a:pPr algn="just"/>
            <a:r>
              <a:rPr lang="es-CL" sz="1600" b="1" dirty="0" smtClean="0"/>
              <a:t>1. </a:t>
            </a:r>
            <a:r>
              <a:rPr lang="es-CL" sz="1600" dirty="0" smtClean="0"/>
              <a:t>Ubica el tubo tras tu cuello, apoyado en espalda y brazos extendidos. Realiza movimientos circulares y luego extiende tus codos y pon el tubo en tus manos, realizando movimientos voluntarios. </a:t>
            </a:r>
            <a:endParaRPr lang="es-CL" sz="1600" b="1" dirty="0"/>
          </a:p>
          <a:p>
            <a:pPr algn="just"/>
            <a:endParaRPr lang="es-CL" sz="1600" b="1" dirty="0" smtClean="0"/>
          </a:p>
          <a:p>
            <a:pPr algn="just"/>
            <a:r>
              <a:rPr lang="es-CL" sz="1600" b="1" dirty="0" smtClean="0"/>
              <a:t>2. </a:t>
            </a:r>
            <a:r>
              <a:rPr lang="es-CL" sz="1600" dirty="0" smtClean="0"/>
              <a:t>Con la ayuda de un familiar quien te ayude a sostener el tubo de escoba, y le de dificultad subiéndolo o bajándolo. Primero debes saltar de un lado a otro, levantando el pie mas cercano al tubo. Luego puedes saltar a pies juntos. Segundo, baja para pasar por abajo y luego por arriba del tubo. </a:t>
            </a:r>
          </a:p>
          <a:p>
            <a:pPr algn="just"/>
            <a:endParaRPr lang="es-CL" sz="1600" b="1" dirty="0" smtClean="0"/>
          </a:p>
          <a:p>
            <a:pPr algn="just"/>
            <a:r>
              <a:rPr lang="es-CL" sz="1600" b="1" dirty="0" smtClean="0"/>
              <a:t>3. </a:t>
            </a:r>
            <a:r>
              <a:rPr lang="es-CL" sz="1600" dirty="0" smtClean="0"/>
              <a:t>Combina los dos ejercicios en 20 segundos. El ejercicio de pasar por abajo y luego saltar el tubo a pies juntos por arriba. ¿Cuántas pasadas lograste hacer?</a:t>
            </a:r>
            <a:endParaRPr lang="es-CL" sz="1600" dirty="0"/>
          </a:p>
          <a:p>
            <a:pPr algn="just"/>
            <a:endParaRPr lang="es-CL" sz="1600" b="1" dirty="0" smtClean="0"/>
          </a:p>
          <a:p>
            <a:pPr algn="just"/>
            <a:r>
              <a:rPr lang="es-CL" sz="1600" b="1" dirty="0" smtClean="0"/>
              <a:t>4. </a:t>
            </a:r>
            <a:r>
              <a:rPr lang="es-CL" sz="1600" dirty="0" smtClean="0"/>
              <a:t>Ubica tus manos a la anchura de hombros en el suelo y tu cadera neutral. Luego saca una mano, e intenta tocar el hombro contrario, luego repite de la otra lateralidad. </a:t>
            </a:r>
            <a:endParaRPr lang="es-CL" sz="1600" b="1" dirty="0" smtClean="0"/>
          </a:p>
          <a:p>
            <a:pPr algn="just"/>
            <a:r>
              <a:rPr lang="es-CL" sz="1600" b="1" dirty="0" smtClean="0"/>
              <a:t>5. </a:t>
            </a:r>
            <a:r>
              <a:rPr lang="es-CL" sz="1600" dirty="0" smtClean="0"/>
              <a:t>Hidratación o higiene. </a:t>
            </a:r>
          </a:p>
          <a:p>
            <a:endParaRPr lang="es-CL" dirty="0"/>
          </a:p>
          <a:p>
            <a:endParaRPr lang="es-CL" dirty="0" smtClean="0"/>
          </a:p>
        </p:txBody>
      </p:sp>
    </p:spTree>
    <p:extLst>
      <p:ext uri="{BB962C8B-B14F-4D97-AF65-F5344CB8AC3E}">
        <p14:creationId xmlns:p14="http://schemas.microsoft.com/office/powerpoint/2010/main" val="1818705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68643" y="14068"/>
            <a:ext cx="7174059" cy="998437"/>
          </a:xfrm>
        </p:spPr>
        <p:txBody>
          <a:bodyPr/>
          <a:lstStyle/>
          <a:p>
            <a:r>
              <a:rPr lang="es-CL" dirty="0"/>
              <a:t>2</a:t>
            </a:r>
            <a:r>
              <a:rPr lang="es-CL" dirty="0" smtClean="0"/>
              <a:t>. Juegos de mayor dificultad. </a:t>
            </a:r>
            <a:endParaRPr lang="es-CL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30" y="2788795"/>
            <a:ext cx="1488145" cy="1627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5" name="Llamada ovalada 4"/>
          <p:cNvSpPr/>
          <p:nvPr/>
        </p:nvSpPr>
        <p:spPr>
          <a:xfrm>
            <a:off x="0" y="573744"/>
            <a:ext cx="2268643" cy="2215051"/>
          </a:xfrm>
          <a:prstGeom prst="wedgeEllipseCallout">
            <a:avLst>
              <a:gd name="adj1" fmla="val -3893"/>
              <a:gd name="adj2" fmla="val 64965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INVITA A UN FAMILIAR A PARTICIPAR DE LOS DESAFÍOS.</a:t>
            </a:r>
            <a:endParaRPr lang="es-CL" dirty="0" smtClean="0">
              <a:solidFill>
                <a:srgbClr val="FF0000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944625" y="1012505"/>
            <a:ext cx="454470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AutoNum type="arabicPeriod"/>
            </a:pPr>
            <a:r>
              <a:rPr lang="es-CL" sz="2400" b="1" dirty="0" smtClean="0"/>
              <a:t>Juego de atrapar: </a:t>
            </a:r>
            <a:endParaRPr lang="es-CL" sz="2400" b="1" dirty="0"/>
          </a:p>
          <a:p>
            <a:pPr algn="ctr"/>
            <a:r>
              <a:rPr lang="es-CL" sz="2400" dirty="0" smtClean="0"/>
              <a:t>Primero debes lanzar el globo hacia arriba, luego que el globo esta en el aire, rápidamente atrapa un objeto y llévalo al recipiente. </a:t>
            </a:r>
          </a:p>
          <a:p>
            <a:pPr algn="ctr"/>
            <a:r>
              <a:rPr lang="es-CL" sz="2400" dirty="0" smtClean="0"/>
              <a:t>Toca nuevamente el globo y sin tomarlo ve en busca de los demás.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6704059" y="659391"/>
            <a:ext cx="547728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b="1" dirty="0" smtClean="0"/>
              <a:t>2. Desafío de atrapar organizando colores: </a:t>
            </a:r>
          </a:p>
          <a:p>
            <a:pPr algn="ctr"/>
            <a:r>
              <a:rPr lang="es-CL" sz="2400" dirty="0" smtClean="0"/>
              <a:t>Primero debes tener 6 objetos o frutas, </a:t>
            </a:r>
          </a:p>
          <a:p>
            <a:pPr algn="ctr"/>
            <a:r>
              <a:rPr lang="es-CL" sz="2400" dirty="0" smtClean="0"/>
              <a:t>y organiza por color donde dejarás o dejarán cada uno. Selecciona un color y  debes ir atrapándolos de los primeros, hasta el último color (Si quieres que un familiar te ayude, pídele para que sea con mas dificultad)</a:t>
            </a:r>
            <a:endParaRPr lang="es-CL" sz="2400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3495" y="3690161"/>
            <a:ext cx="5259632" cy="299092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28143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/>
          <p:cNvSpPr txBox="1">
            <a:spLocks/>
          </p:cNvSpPr>
          <p:nvPr/>
        </p:nvSpPr>
        <p:spPr>
          <a:xfrm>
            <a:off x="6617439" y="341194"/>
            <a:ext cx="4292807" cy="53256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CL" sz="2400" b="1" dirty="0"/>
              <a:t>3</a:t>
            </a:r>
            <a:r>
              <a:rPr lang="es-CL" sz="2400" b="1" dirty="0" smtClean="0"/>
              <a:t>. Con la ayuda de dos sillas y un tubo de escoba sostenido. </a:t>
            </a:r>
            <a:r>
              <a:rPr lang="es-CL" sz="2400" u="sng" dirty="0" smtClean="0"/>
              <a:t>Descripción:</a:t>
            </a:r>
            <a:r>
              <a:rPr lang="es-CL" sz="2400" dirty="0" smtClean="0"/>
              <a:t> invita a participar a un familiar y jueguen a los toques de pelota, globo  con toque de manos, o una pelota de papel arrugada y cuadernos como paletas, crean partido amistoso con puntos.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s-CL" sz="24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s-CL" sz="24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s-CL" sz="24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s-CL" sz="24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s-CL" sz="24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8788" y="3493827"/>
            <a:ext cx="4741458" cy="2913797"/>
          </a:xfrm>
          <a:prstGeom prst="rect">
            <a:avLst/>
          </a:prstGeom>
        </p:spPr>
      </p:pic>
      <p:pic>
        <p:nvPicPr>
          <p:cNvPr id="6" name="Imagen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202" y="3025422"/>
            <a:ext cx="1488145" cy="1627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7" name="Llamada ovalada 6"/>
          <p:cNvSpPr/>
          <p:nvPr/>
        </p:nvSpPr>
        <p:spPr>
          <a:xfrm>
            <a:off x="474421" y="957160"/>
            <a:ext cx="3957851" cy="1341804"/>
          </a:xfrm>
          <a:prstGeom prst="wedgeEllipseCallout">
            <a:avLst>
              <a:gd name="adj1" fmla="val -15419"/>
              <a:gd name="adj2" fmla="val 109288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 smtClean="0"/>
          </a:p>
          <a:p>
            <a:pPr algn="ctr"/>
            <a:r>
              <a:rPr lang="es-CL" dirty="0" smtClean="0"/>
              <a:t>Realiza el último juego, de habilidades motrices manipulativas,</a:t>
            </a:r>
          </a:p>
          <a:p>
            <a:pPr algn="ctr"/>
            <a:r>
              <a:rPr lang="es-CL" dirty="0" smtClean="0"/>
              <a:t>diviértete!!!</a:t>
            </a:r>
          </a:p>
          <a:p>
            <a:pPr algn="ctr"/>
            <a:endParaRPr lang="es-CL" dirty="0" smtClean="0"/>
          </a:p>
        </p:txBody>
      </p:sp>
      <p:sp>
        <p:nvSpPr>
          <p:cNvPr id="8" name="Llamada ovalada 7"/>
          <p:cNvSpPr/>
          <p:nvPr/>
        </p:nvSpPr>
        <p:spPr>
          <a:xfrm>
            <a:off x="2736919" y="2405097"/>
            <a:ext cx="3390705" cy="1240649"/>
          </a:xfrm>
          <a:prstGeom prst="wedgeEllipseCallout">
            <a:avLst>
              <a:gd name="adj1" fmla="val -75171"/>
              <a:gd name="adj2" fmla="val 19598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>
                <a:ln w="0"/>
                <a:solidFill>
                  <a:schemeClr val="tx1"/>
                </a:solidFill>
              </a:rPr>
              <a:t>A continuación te dejo un LINK de apoyo para reforzar las Habilidades motrices básicas. </a:t>
            </a:r>
            <a:endParaRPr lang="es-CL" dirty="0">
              <a:ln w="0"/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20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stiramientos musculares para después de nuestra sesión de ejercicio.  También la podemos utili… | Ejercicios de elongacion, Ejercicios de  elasticidad, Estiramiento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46" y="873457"/>
            <a:ext cx="7765576" cy="5889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8093122" y="2329428"/>
            <a:ext cx="38896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/>
              <a:t>Selecciona 3 Ejercicios de estiramientos que no hallamos realizado anteriormente: </a:t>
            </a:r>
            <a:endParaRPr lang="es-CL" b="1" dirty="0"/>
          </a:p>
          <a:p>
            <a:pPr algn="ctr"/>
            <a:r>
              <a:rPr lang="es-CL" dirty="0" smtClean="0"/>
              <a:t>Luego realiza cada postura respirando </a:t>
            </a:r>
          </a:p>
          <a:p>
            <a:pPr algn="ctr"/>
            <a:r>
              <a:rPr lang="es-CL" dirty="0"/>
              <a:t>s</a:t>
            </a:r>
            <a:r>
              <a:rPr lang="es-CL" dirty="0" smtClean="0"/>
              <a:t>uave por nariz y durante 10 a 20 segundos. </a:t>
            </a:r>
          </a:p>
          <a:p>
            <a:pPr algn="ctr"/>
            <a:r>
              <a:rPr lang="es-CL" dirty="0" smtClean="0"/>
              <a:t>Recuerda que si seleccionas ejercicio 5,8,3 Y 10. Debes realizarlo de un lado y luego del otro. </a:t>
            </a:r>
            <a:endParaRPr lang="es-CL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0515600" cy="789066"/>
          </a:xfrm>
        </p:spPr>
        <p:txBody>
          <a:bodyPr>
            <a:normAutofit/>
          </a:bodyPr>
          <a:lstStyle/>
          <a:p>
            <a:pPr algn="ctr"/>
            <a:r>
              <a:rPr lang="es-CL" dirty="0"/>
              <a:t>3</a:t>
            </a:r>
            <a:r>
              <a:rPr lang="es-CL" dirty="0" smtClean="0"/>
              <a:t>. </a:t>
            </a:r>
            <a:r>
              <a:rPr lang="es-CL" dirty="0" smtClean="0"/>
              <a:t>Estiramientos musculares.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39097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2666" y="18255"/>
            <a:ext cx="10515600" cy="1325563"/>
          </a:xfrm>
        </p:spPr>
        <p:txBody>
          <a:bodyPr/>
          <a:lstStyle/>
          <a:p>
            <a:pPr algn="ctr"/>
            <a:r>
              <a:rPr lang="es-CL" dirty="0" smtClean="0"/>
              <a:t>TICKET DE SALIDA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254"/>
            <a:ext cx="12189856" cy="6839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055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7546" y="37533"/>
            <a:ext cx="11599460" cy="6820467"/>
          </a:xfrm>
        </p:spPr>
        <p:txBody>
          <a:bodyPr>
            <a:normAutofit/>
          </a:bodyPr>
          <a:lstStyle/>
          <a:p>
            <a:pPr algn="ctr"/>
            <a:r>
              <a:rPr lang="es-CL" dirty="0" smtClean="0"/>
              <a:t/>
            </a:r>
            <a:br>
              <a:rPr lang="es-CL" dirty="0" smtClean="0"/>
            </a:br>
            <a:endParaRPr lang="es-CL" dirty="0"/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479946" y="189933"/>
            <a:ext cx="11599460" cy="68204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dirty="0" smtClean="0"/>
              <a:t>Recuerda la Higiene Personal.  </a:t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>Vuelve a la guía y responde. </a:t>
            </a:r>
            <a:endParaRPr lang="es-CL" dirty="0"/>
          </a:p>
        </p:txBody>
      </p:sp>
      <p:pic>
        <p:nvPicPr>
          <p:cNvPr id="5" name="Picture 4" descr="Línea de meta - Iconos gratis de educació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8876" y="1009365"/>
            <a:ext cx="4876800" cy="487680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6" name="Picture 6" descr="Funcionando a línea de meta | Icono Grati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85" y="2693161"/>
            <a:ext cx="2681782" cy="2681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769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3188</TotalTime>
  <Words>621</Words>
  <Application>Microsoft Office PowerPoint</Application>
  <PresentationFormat>Panorámica</PresentationFormat>
  <Paragraphs>55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Material de Apoyo para guía n°20 en 2° Básicos.  “Retroalimentación a: Actividad Física con intensidad.  Juegos Motrices. Alimentación, posturas e Higiene.”</vt:lpstr>
      <vt:lpstr>Presentación de PowerPoint</vt:lpstr>
      <vt:lpstr>Presentación de PowerPoint</vt:lpstr>
      <vt:lpstr>2. Juegos de mayor dificultad. </vt:lpstr>
      <vt:lpstr>Presentación de PowerPoint</vt:lpstr>
      <vt:lpstr>3. Estiramientos musculares.</vt:lpstr>
      <vt:lpstr>TICKET DE SALIDA</vt:lpstr>
      <vt:lpstr>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higiene personal</dc:title>
  <dc:creator>Cuenta Microsoft</dc:creator>
  <cp:lastModifiedBy>Cuenta Microsoft</cp:lastModifiedBy>
  <cp:revision>366</cp:revision>
  <dcterms:created xsi:type="dcterms:W3CDTF">2020-03-21T01:23:08Z</dcterms:created>
  <dcterms:modified xsi:type="dcterms:W3CDTF">2020-11-04T18:53:55Z</dcterms:modified>
</cp:coreProperties>
</file>