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0"/>
  </p:notesMasterIdLst>
  <p:sldIdLst>
    <p:sldId id="256" r:id="rId2"/>
    <p:sldId id="279" r:id="rId3"/>
    <p:sldId id="286" r:id="rId4"/>
    <p:sldId id="281" r:id="rId5"/>
    <p:sldId id="291" r:id="rId6"/>
    <p:sldId id="287" r:id="rId7"/>
    <p:sldId id="288" r:id="rId8"/>
    <p:sldId id="267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B40D6-6323-4AC8-BA19-9F4BA7CA03E5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FE856-83B7-429D-B1A5-FCD9A7C92C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65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1080" y="891099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Material de Apoyo para guía </a:t>
            </a:r>
            <a:r>
              <a:rPr lang="es-CL" dirty="0" smtClean="0"/>
              <a:t>n°19 </a:t>
            </a:r>
            <a:r>
              <a:rPr lang="es-CL" dirty="0" smtClean="0"/>
              <a:t>en 2° Básicos. </a:t>
            </a:r>
            <a:br>
              <a:rPr lang="es-CL" dirty="0" smtClean="0"/>
            </a:br>
            <a:r>
              <a:rPr lang="es-CL" dirty="0" smtClean="0"/>
              <a:t>“Habilidades Motrices Básicas y Actividad Física”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1080" y="3617252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 smtClean="0"/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Profesor: Diego Chávez.</a:t>
            </a:r>
          </a:p>
          <a:p>
            <a:pPr algn="just"/>
            <a:r>
              <a:rPr lang="es-MX" sz="3200" dirty="0" smtClean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50" name="Picture 2" descr="La mejor actividad física para niños y adolescentes | La V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774" y="4373966"/>
            <a:ext cx="4413027" cy="248403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28414" y="545910"/>
            <a:ext cx="10515600" cy="31935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 smtClean="0"/>
              <a:t>Estimado estudiante, espero que puedas entender cada desafío en este material, y logres divertirte</a:t>
            </a:r>
            <a:r>
              <a:rPr lang="es-CL" sz="2400" dirty="0" smtClean="0"/>
              <a:t>. Trabajaremos las habilidades motrices básicas combinadas, en locomoción, manipulación y estabilidad, en juegos y desafíos. Y la actividad física con intensidad moderada a vigorosa, en la primera parte del calentamiento físico.</a:t>
            </a:r>
            <a:endParaRPr lang="es-CL" sz="2400" dirty="0" smtClean="0"/>
          </a:p>
          <a:p>
            <a:pPr algn="just"/>
            <a:endParaRPr lang="es-CL" sz="2400" dirty="0" smtClean="0"/>
          </a:p>
          <a:p>
            <a:pPr algn="just"/>
            <a:r>
              <a:rPr lang="es-CL" sz="2400" i="1" dirty="0" smtClean="0"/>
              <a:t>Importante: Considera un espacio seguro para realizar la actividad. Es importante la presencia de un adulto para evitar accidentes. </a:t>
            </a:r>
          </a:p>
        </p:txBody>
      </p:sp>
      <p:pic>
        <p:nvPicPr>
          <p:cNvPr id="1028" name="Picture 4" descr="Conjunto de niños felices - Descargar Vectores Gratis, Illustrato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098" y="3913025"/>
            <a:ext cx="6058232" cy="294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94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es-CL" dirty="0" smtClean="0"/>
              <a:t>Calentamiento Físico mediante un circuito.</a:t>
            </a:r>
          </a:p>
          <a:p>
            <a:r>
              <a:rPr lang="es-CL" dirty="0"/>
              <a:t> </a:t>
            </a:r>
            <a:r>
              <a:rPr lang="es-CL" dirty="0" smtClean="0"/>
              <a:t>  (2 Rondas)(Intensidad: 1-2-3-4 o 5)   </a:t>
            </a:r>
            <a:endParaRPr lang="es-CL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989830"/>
              </p:ext>
            </p:extLst>
          </p:nvPr>
        </p:nvGraphicFramePr>
        <p:xfrm>
          <a:off x="460375" y="1416434"/>
          <a:ext cx="7573478" cy="37853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92825"/>
                <a:gridCol w="3580653"/>
              </a:tblGrid>
              <a:tr h="2117643">
                <a:tc>
                  <a:txBody>
                    <a:bodyPr/>
                    <a:lstStyle/>
                    <a:p>
                      <a:r>
                        <a:rPr lang="es-CL" dirty="0" smtClean="0"/>
                        <a:t>1. MOVILIDAD ARTICULAR,</a:t>
                      </a:r>
                      <a:r>
                        <a:rPr lang="es-CL" baseline="0" dirty="0" smtClean="0"/>
                        <a:t> </a:t>
                      </a:r>
                    </a:p>
                    <a:p>
                      <a:r>
                        <a:rPr lang="es-CL" baseline="0" dirty="0" smtClean="0"/>
                        <a:t>2-3 MINUTOS </a:t>
                      </a:r>
                      <a:r>
                        <a:rPr lang="es-CL" baseline="0" dirty="0" smtClean="0"/>
                        <a:t>DE TRABAJO. </a:t>
                      </a:r>
                      <a:endParaRPr lang="es-CL" dirty="0" smtClean="0"/>
                    </a:p>
                    <a:p>
                      <a:pPr marL="342900" indent="-342900">
                        <a:buAutoNum type="arabicPeriod"/>
                      </a:pPr>
                      <a:endParaRPr lang="es-CL" baseline="0" dirty="0" smtClean="0"/>
                    </a:p>
                    <a:p>
                      <a:pPr marL="0" indent="0">
                        <a:buNone/>
                      </a:pPr>
                      <a:endParaRPr lang="es-CL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3. MEZCLA</a:t>
                      </a:r>
                      <a:r>
                        <a:rPr lang="es-CL" baseline="0" dirty="0" smtClean="0"/>
                        <a:t> EL EJERCICIO, 1 Y 2.</a:t>
                      </a:r>
                      <a:endParaRPr lang="es-CL" baseline="0" dirty="0" smtClean="0"/>
                    </a:p>
                    <a:p>
                      <a:r>
                        <a:rPr lang="es-CL" b="0" baseline="0" dirty="0" smtClean="0">
                          <a:solidFill>
                            <a:schemeClr val="tx1"/>
                          </a:solidFill>
                        </a:rPr>
                        <a:t>20 SEGUNDOS DE TRABAJO. </a:t>
                      </a:r>
                      <a:endParaRPr lang="es-CL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6769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CL" sz="1800" dirty="0" smtClean="0"/>
                        <a:t>2</a:t>
                      </a:r>
                      <a:r>
                        <a:rPr lang="es-CL" sz="1800" dirty="0" smtClean="0"/>
                        <a:t>. SALTOS</a:t>
                      </a:r>
                      <a:r>
                        <a:rPr lang="es-CL" sz="1800" baseline="0" dirty="0" smtClean="0"/>
                        <a:t> 1 O 2 PIES/ PASADA POR BAJO EL TUVO </a:t>
                      </a:r>
                      <a:r>
                        <a:rPr lang="es-CL" baseline="0" dirty="0" smtClean="0"/>
                        <a:t>. 20 </a:t>
                      </a:r>
                      <a:r>
                        <a:rPr lang="es-CL" baseline="0" dirty="0" smtClean="0"/>
                        <a:t>SEGUNDOS DE </a:t>
                      </a:r>
                      <a:r>
                        <a:rPr lang="es-CL" baseline="0" dirty="0" smtClean="0"/>
                        <a:t>TRABAJO</a:t>
                      </a:r>
                    </a:p>
                    <a:p>
                      <a:pPr marL="0" indent="0">
                        <a:buNone/>
                      </a:pPr>
                      <a:r>
                        <a:rPr lang="es-CL" baseline="0" dirty="0" smtClean="0"/>
                        <a:t>C/U</a:t>
                      </a:r>
                      <a:r>
                        <a:rPr lang="es-CL" baseline="0" dirty="0" smtClean="0"/>
                        <a:t>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 smtClean="0"/>
                        <a:t> 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4. HIDRATACIÓN </a:t>
                      </a:r>
                      <a:r>
                        <a:rPr lang="es-CL" baseline="0" dirty="0" smtClean="0"/>
                        <a:t>.</a:t>
                      </a:r>
                      <a:endParaRPr lang="es-CL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2" name="Picture 8" descr="COSALE | La importancia de una buena hidrat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825" y="3862316"/>
            <a:ext cx="1974345" cy="1276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8144918" y="910007"/>
            <a:ext cx="3998794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1600" b="1" dirty="0" smtClean="0"/>
          </a:p>
          <a:p>
            <a:r>
              <a:rPr lang="es-CL" sz="1600" b="1" dirty="0" smtClean="0"/>
              <a:t>      DESCRIPCIÓN DE EJERCICIOS: </a:t>
            </a:r>
            <a:endParaRPr lang="es-CL" sz="1600" b="1" dirty="0" smtClean="0"/>
          </a:p>
          <a:p>
            <a:r>
              <a:rPr lang="es-CL" sz="1600" b="1" dirty="0" smtClean="0"/>
              <a:t>1</a:t>
            </a:r>
            <a:r>
              <a:rPr lang="es-CL" sz="1600" dirty="0" smtClean="0"/>
              <a:t>. Como lo demuestra la imagen 1, ubica el tubo tras tu cuello, apoyado en espalda y brazos extendidos. Realiza movimientos circulares y luego extiende tus codos y pon el tubo en tus manos, realizando movimientos voluntarios. </a:t>
            </a:r>
            <a:endParaRPr lang="es-CL" sz="1600" dirty="0" smtClean="0"/>
          </a:p>
          <a:p>
            <a:endParaRPr lang="es-CL" sz="1600" b="1" dirty="0"/>
          </a:p>
          <a:p>
            <a:r>
              <a:rPr lang="es-CL" sz="1600" b="1" dirty="0" smtClean="0"/>
              <a:t>2. </a:t>
            </a:r>
            <a:r>
              <a:rPr lang="es-CL" sz="1600" dirty="0" smtClean="0"/>
              <a:t>Con la ayuda de un familiar quien te ayude a sostener el tubo de escoba, y le de dificultad subiéndolo o bajándolo. Primero debes saltar de un lado a otro, levantando el pie mas cercano al tubo. Luego puedes saltar a pies juntos. Segundo, baja para pasar por abajo y luego por arriba del tubo. </a:t>
            </a:r>
          </a:p>
          <a:p>
            <a:endParaRPr lang="es-CL" sz="1600" dirty="0" smtClean="0"/>
          </a:p>
          <a:p>
            <a:r>
              <a:rPr lang="es-CL" sz="1600" b="1" dirty="0" smtClean="0"/>
              <a:t>3. </a:t>
            </a:r>
            <a:r>
              <a:rPr lang="es-CL" sz="1600" dirty="0" smtClean="0"/>
              <a:t>Combina los dos ejercicios en 20 segundos. El ejercicio de pasar por abajo y luego saltar el tubo a pies juntos por arriba, repitiendo la secuencia. ¿Cuántas pasadas lograste hacer?</a:t>
            </a:r>
            <a:endParaRPr lang="es-CL" sz="1600" dirty="0"/>
          </a:p>
          <a:p>
            <a:endParaRPr lang="es-CL" sz="1600" b="1" dirty="0" smtClean="0"/>
          </a:p>
          <a:p>
            <a:r>
              <a:rPr lang="es-CL" sz="1600" b="1" dirty="0" smtClean="0"/>
              <a:t>4. </a:t>
            </a:r>
            <a:r>
              <a:rPr lang="es-CL" sz="1600" dirty="0" smtClean="0"/>
              <a:t>Hidratación o higiene. </a:t>
            </a:r>
          </a:p>
          <a:p>
            <a:endParaRPr lang="es-CL" dirty="0"/>
          </a:p>
          <a:p>
            <a:endParaRPr lang="es-CL" dirty="0" smtClean="0"/>
          </a:p>
        </p:txBody>
      </p:sp>
      <p:sp>
        <p:nvSpPr>
          <p:cNvPr id="2" name="AutoShape 2" descr="5 ejercicios increíbles para tener un vientre de envidia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1" name="AutoShape 6" descr="Ejercicios de gimnasia para adelgazar en casa - La Opinión de Murc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6" name="AutoShape 12" descr="Ejercicio Del Escalador De Montaña Para El ABS Entrenamiento En Gimnasio  Ilustración del Vector - Ilustración de escalador, para: 143611135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8" name="AutoShape 16" descr="Should you be doing Burpees? | Rachel Law Fitnes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6" name="Picture 2" descr="Ejercicios con bastones - Escolar - ABC Col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63" y="2073100"/>
            <a:ext cx="1465800" cy="123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DUCACIÓN FÍSICA ACTUAL: MAS EJEMPLOS DE EJERCICIOS CON BASTONES |  Educacion fisica, Ejercicios, Educac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303" y="2204287"/>
            <a:ext cx="2210920" cy="112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64304" y="4187829"/>
            <a:ext cx="1371098" cy="95070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75531" y="4187828"/>
            <a:ext cx="1435658" cy="950703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0682" y="1983560"/>
            <a:ext cx="2954777" cy="145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705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775" y="179211"/>
            <a:ext cx="10515600" cy="789066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2</a:t>
            </a:r>
            <a:r>
              <a:rPr lang="es-CL" dirty="0" smtClean="0"/>
              <a:t>. </a:t>
            </a:r>
            <a:r>
              <a:rPr lang="es-CL" dirty="0" smtClean="0"/>
              <a:t>Juegos con Globo . </a:t>
            </a:r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30" y="2788795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0" y="573744"/>
            <a:ext cx="2497541" cy="2215051"/>
          </a:xfrm>
          <a:prstGeom prst="wedgeEllipseCallout">
            <a:avLst>
              <a:gd name="adj1" fmla="val -3893"/>
              <a:gd name="adj2" fmla="val 64965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INVITA A UN FAMILIAR A PARTICIPAR DE LOS DESAFÍOS.</a:t>
            </a:r>
            <a:endParaRPr lang="es-CL" dirty="0" smtClean="0">
              <a:solidFill>
                <a:srgbClr val="FF0000"/>
              </a:solidFill>
            </a:endParaRPr>
          </a:p>
        </p:txBody>
      </p:sp>
      <p:sp>
        <p:nvSpPr>
          <p:cNvPr id="6" name="AutoShape 2" descr="Posturas saludables en el trabajo y en la vida diaria | Prevencionar  Colombia | Prevencionar Colomb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9" name="CuadroTexto 8"/>
          <p:cNvSpPr txBox="1"/>
          <p:nvPr/>
        </p:nvSpPr>
        <p:spPr>
          <a:xfrm>
            <a:off x="2497541" y="1093706"/>
            <a:ext cx="42990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AutoNum type="arabicPeriod"/>
            </a:pPr>
            <a:r>
              <a:rPr lang="es-CL" sz="2400" b="1" dirty="0" smtClean="0"/>
              <a:t>Juego de llevar en zigzag:</a:t>
            </a:r>
          </a:p>
          <a:p>
            <a:pPr algn="ctr"/>
            <a:r>
              <a:rPr lang="es-CL" sz="2400" dirty="0" smtClean="0"/>
              <a:t>Sopla con tu cuaderno el globo,</a:t>
            </a:r>
          </a:p>
          <a:p>
            <a:pPr algn="ctr"/>
            <a:r>
              <a:rPr lang="es-CL" sz="2400" dirty="0"/>
              <a:t>l</a:t>
            </a:r>
            <a:r>
              <a:rPr lang="es-CL" sz="2400" dirty="0" smtClean="0"/>
              <a:t>lévalo en zigzag pasando entre las 4 frutas u objetos. </a:t>
            </a:r>
            <a:endParaRPr lang="es-CL" sz="24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4011" y="3049801"/>
            <a:ext cx="4497932" cy="25050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CuadroTexto 6"/>
          <p:cNvSpPr txBox="1"/>
          <p:nvPr/>
        </p:nvSpPr>
        <p:spPr>
          <a:xfrm>
            <a:off x="6813348" y="1034938"/>
            <a:ext cx="553414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b="1" dirty="0" smtClean="0"/>
              <a:t>2. Desafío entre dos: </a:t>
            </a:r>
          </a:p>
          <a:p>
            <a:r>
              <a:rPr lang="es-CL" sz="2400" dirty="0" smtClean="0"/>
              <a:t>Cada integrante debe tener en su poder </a:t>
            </a:r>
          </a:p>
          <a:p>
            <a:r>
              <a:rPr lang="es-CL" sz="2400" dirty="0" smtClean="0"/>
              <a:t>un cuaderno. El objetivo es soplar el globo </a:t>
            </a:r>
          </a:p>
          <a:p>
            <a:r>
              <a:rPr lang="es-CL" sz="2400" dirty="0" smtClean="0"/>
              <a:t>y sobre pasar por una buena distancia de </a:t>
            </a:r>
          </a:p>
          <a:p>
            <a:r>
              <a:rPr lang="es-CL" sz="2400" dirty="0" smtClean="0"/>
              <a:t>la línea central. </a:t>
            </a:r>
            <a:endParaRPr lang="es-CL" sz="2400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4979" y="3209411"/>
            <a:ext cx="4400550" cy="29432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16408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68643" y="14068"/>
            <a:ext cx="7174059" cy="998437"/>
          </a:xfrm>
        </p:spPr>
        <p:txBody>
          <a:bodyPr/>
          <a:lstStyle/>
          <a:p>
            <a:r>
              <a:rPr lang="es-CL" dirty="0" smtClean="0"/>
              <a:t>3. Juegos de mayor dificultad. </a:t>
            </a:r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30" y="2788795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0" y="573744"/>
            <a:ext cx="2268643" cy="2215051"/>
          </a:xfrm>
          <a:prstGeom prst="wedgeEllipseCallout">
            <a:avLst>
              <a:gd name="adj1" fmla="val -3893"/>
              <a:gd name="adj2" fmla="val 64965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INVITA A UN FAMILIAR A PARTICIPAR DE LOS DESAFÍOS.</a:t>
            </a:r>
            <a:endParaRPr lang="es-CL" dirty="0" smtClean="0">
              <a:solidFill>
                <a:srgbClr val="FF000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944625" y="1012505"/>
            <a:ext cx="45447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AutoNum type="arabicPeriod"/>
            </a:pPr>
            <a:r>
              <a:rPr lang="es-CL" sz="2400" b="1" dirty="0" smtClean="0"/>
              <a:t>Juego de atrapar: </a:t>
            </a:r>
            <a:endParaRPr lang="es-CL" sz="2400" b="1" dirty="0"/>
          </a:p>
          <a:p>
            <a:pPr algn="ctr"/>
            <a:r>
              <a:rPr lang="es-CL" sz="2400" dirty="0" smtClean="0"/>
              <a:t>Primero debes lanzar el globo hacia arriba, luego que el globo esta en el aire, rápidamente atrapa un objeto y llévalo al recipiente. </a:t>
            </a:r>
          </a:p>
          <a:p>
            <a:pPr algn="ctr"/>
            <a:r>
              <a:rPr lang="es-CL" sz="2400" dirty="0" smtClean="0"/>
              <a:t>Toca nuevamente el globo y sin tomarlo ve en busca de los demás.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704059" y="659391"/>
            <a:ext cx="547728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 smtClean="0"/>
              <a:t>2. Desafío de atrapar organizando colores: </a:t>
            </a:r>
          </a:p>
          <a:p>
            <a:pPr algn="ctr"/>
            <a:r>
              <a:rPr lang="es-CL" sz="2400" dirty="0" smtClean="0"/>
              <a:t>Primero debes tener 6 objetos o frutas, </a:t>
            </a:r>
          </a:p>
          <a:p>
            <a:pPr algn="ctr"/>
            <a:r>
              <a:rPr lang="es-CL" sz="2400" dirty="0" smtClean="0"/>
              <a:t>y organiza por color donde dejarás o dejarán cada uno. Selecciona un color y  debes ir atrapándolos de los primeros, hasta el último color (Si quieres que un familiar te ayude, pídele para que sea con mas dificultad)</a:t>
            </a:r>
            <a:endParaRPr lang="es-CL" sz="24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3495" y="3690161"/>
            <a:ext cx="5259632" cy="29909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814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stiramientos musculares para después de nuestra sesión de ejercicio.  También la podemos utili… | Ejercicios de elongacion, Ejercicios de  elasticidad, Estiramient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46" y="873457"/>
            <a:ext cx="7765576" cy="5889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093122" y="2329428"/>
            <a:ext cx="38896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Selecciona 3 Ejercicios de </a:t>
            </a:r>
            <a:r>
              <a:rPr lang="es-CL" b="1" dirty="0" smtClean="0"/>
              <a:t>estiramientos que no hallamos realizado anteriormente: </a:t>
            </a:r>
            <a:endParaRPr lang="es-CL" b="1" dirty="0"/>
          </a:p>
          <a:p>
            <a:pPr algn="ctr"/>
            <a:r>
              <a:rPr lang="es-CL" dirty="0" smtClean="0"/>
              <a:t>Luego realiza cada postura respirando </a:t>
            </a:r>
          </a:p>
          <a:p>
            <a:pPr algn="ctr"/>
            <a:r>
              <a:rPr lang="es-CL" dirty="0"/>
              <a:t>s</a:t>
            </a:r>
            <a:r>
              <a:rPr lang="es-CL" dirty="0" smtClean="0"/>
              <a:t>uave por nariz y durante 10 a 20 segundos. </a:t>
            </a:r>
          </a:p>
          <a:p>
            <a:pPr algn="ctr"/>
            <a:r>
              <a:rPr lang="es-CL" dirty="0" smtClean="0"/>
              <a:t>Recuerda que si seleccionas ejercicio 5,8,3 Y 10. Debes realizarlo de un lado y luego del otro. </a:t>
            </a:r>
            <a:endParaRPr lang="es-CL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89066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4</a:t>
            </a:r>
            <a:r>
              <a:rPr lang="es-CL" dirty="0" smtClean="0"/>
              <a:t>. Estiramientos musculares.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39097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2666" y="18255"/>
            <a:ext cx="10515600" cy="1325563"/>
          </a:xfrm>
        </p:spPr>
        <p:txBody>
          <a:bodyPr/>
          <a:lstStyle/>
          <a:p>
            <a:pPr algn="ctr"/>
            <a:r>
              <a:rPr lang="es-CL" dirty="0" smtClean="0"/>
              <a:t>TICKET DE SALIDA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376" y="919162"/>
            <a:ext cx="11232108" cy="582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055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546" y="37533"/>
            <a:ext cx="11599460" cy="6820467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79946" y="189933"/>
            <a:ext cx="11599460" cy="68204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 smtClean="0"/>
              <a:t>Recuerda la Higiene Personal.  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Vuelve a la guía y responde. </a:t>
            </a:r>
            <a:endParaRPr lang="es-CL" dirty="0"/>
          </a:p>
        </p:txBody>
      </p:sp>
      <p:pic>
        <p:nvPicPr>
          <p:cNvPr id="5" name="Picture 4" descr="Línea de meta - Iconos gratis de educ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6" y="1009365"/>
            <a:ext cx="4876800" cy="4876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6" descr="Funcionando a línea de meta | Icono Gra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85" y="2693161"/>
            <a:ext cx="2681782" cy="268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3155</TotalTime>
  <Words>574</Words>
  <Application>Microsoft Office PowerPoint</Application>
  <PresentationFormat>Panorámica</PresentationFormat>
  <Paragraphs>54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Material de Apoyo para guía n°19 en 2° Básicos.  “Habilidades Motrices Básicas y Actividad Física”</vt:lpstr>
      <vt:lpstr>Presentación de PowerPoint</vt:lpstr>
      <vt:lpstr>Presentación de PowerPoint</vt:lpstr>
      <vt:lpstr>2. Juegos con Globo . </vt:lpstr>
      <vt:lpstr>3. Juegos de mayor dificultad. </vt:lpstr>
      <vt:lpstr>4. Estiramientos musculares.</vt:lpstr>
      <vt:lpstr>TICKET DE SALIDA</vt:lpstr>
      <vt:lpstr>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Cuenta Microsoft</cp:lastModifiedBy>
  <cp:revision>356</cp:revision>
  <dcterms:created xsi:type="dcterms:W3CDTF">2020-03-21T01:23:08Z</dcterms:created>
  <dcterms:modified xsi:type="dcterms:W3CDTF">2020-10-14T21:53:18Z</dcterms:modified>
</cp:coreProperties>
</file>