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0"/>
  </p:notesMasterIdLst>
  <p:sldIdLst>
    <p:sldId id="256" r:id="rId2"/>
    <p:sldId id="279" r:id="rId3"/>
    <p:sldId id="286" r:id="rId4"/>
    <p:sldId id="281" r:id="rId5"/>
    <p:sldId id="289" r:id="rId6"/>
    <p:sldId id="287" r:id="rId7"/>
    <p:sldId id="288" r:id="rId8"/>
    <p:sldId id="267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B40D6-6323-4AC8-BA19-9F4BA7CA03E5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E856-83B7-429D-B1A5-FCD9A7C92C2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1650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22-09-2020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21080" y="1445801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n°18 en 2° Básicos. </a:t>
            </a:r>
            <a:br>
              <a:rPr lang="es-CL" dirty="0" smtClean="0"/>
            </a:br>
            <a:r>
              <a:rPr lang="es-CL" dirty="0" smtClean="0"/>
              <a:t>“Circuito de actividad física con intensidad moderada a vigorosa, Juego motriz y la postura saludable”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2050" name="Picture 2" descr="La mejor actividad física para niños y adolescentes | La Vo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774" y="4373966"/>
            <a:ext cx="4413027" cy="248403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28414" y="545910"/>
            <a:ext cx="10515600" cy="31935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la actividad física mediante ejercicios de </a:t>
            </a:r>
            <a:r>
              <a:rPr lang="es-CL" sz="2400" b="1" dirty="0" smtClean="0"/>
              <a:t>intensidad moderadas a vigorosas</a:t>
            </a:r>
            <a:r>
              <a:rPr lang="es-CL" sz="2400" dirty="0"/>
              <a:t> </a:t>
            </a:r>
            <a:r>
              <a:rPr lang="es-CL" sz="2400" b="1" dirty="0" smtClean="0"/>
              <a:t>que incremente la condición física</a:t>
            </a:r>
            <a:r>
              <a:rPr lang="es-CL" sz="2400" dirty="0"/>
              <a:t>, </a:t>
            </a:r>
            <a:r>
              <a:rPr lang="es-CL" sz="2400" dirty="0" smtClean="0"/>
              <a:t>el </a:t>
            </a:r>
            <a:r>
              <a:rPr lang="es-CL" sz="2400" dirty="0"/>
              <a:t>juego con habilidad manipulativa </a:t>
            </a:r>
            <a:r>
              <a:rPr lang="es-CL" sz="2400" dirty="0" smtClean="0"/>
              <a:t>y luego un hincapié en imagen de </a:t>
            </a:r>
            <a:r>
              <a:rPr lang="es-CL" sz="2400" dirty="0"/>
              <a:t>l</a:t>
            </a:r>
            <a:r>
              <a:rPr lang="es-CL" sz="2400" dirty="0" smtClean="0"/>
              <a:t>a </a:t>
            </a:r>
            <a:r>
              <a:rPr lang="es-CL" sz="2400" dirty="0"/>
              <a:t>P</a:t>
            </a:r>
            <a:r>
              <a:rPr lang="es-CL" sz="2400" dirty="0" smtClean="0"/>
              <a:t>ostura </a:t>
            </a:r>
            <a:r>
              <a:rPr lang="es-CL" sz="2400" dirty="0"/>
              <a:t>S</a:t>
            </a:r>
            <a:r>
              <a:rPr lang="es-CL" sz="2400" dirty="0" smtClean="0"/>
              <a:t>aludable. Finalizamos la clase con estiramientos musculares. </a:t>
            </a:r>
          </a:p>
          <a:p>
            <a:pPr algn="just"/>
            <a:endParaRPr lang="es-CL" sz="2400" dirty="0" smtClean="0"/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</a:p>
        </p:txBody>
      </p:sp>
      <p:pic>
        <p:nvPicPr>
          <p:cNvPr id="1028" name="Picture 4" descr="Conjunto de niños felices - Descargar Vectores Gratis, Illustrator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098" y="3913025"/>
            <a:ext cx="6058232" cy="29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"/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42950" indent="-742950">
              <a:buAutoNum type="arabicPeriod"/>
            </a:pPr>
            <a:r>
              <a:rPr lang="es-CL" dirty="0" smtClean="0"/>
              <a:t>Calentamiento Físico mediante un circuito.</a:t>
            </a:r>
          </a:p>
          <a:p>
            <a:r>
              <a:rPr lang="es-CL" dirty="0"/>
              <a:t> </a:t>
            </a:r>
            <a:r>
              <a:rPr lang="es-CL" dirty="0" smtClean="0"/>
              <a:t>  (2 Rondas)(Intensidad: 1-2-3-4 o 5)   </a:t>
            </a:r>
            <a:endParaRPr lang="es-CL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74864"/>
              </p:ext>
            </p:extLst>
          </p:nvPr>
        </p:nvGraphicFramePr>
        <p:xfrm>
          <a:off x="460375" y="1325563"/>
          <a:ext cx="7573478" cy="54530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92825"/>
                <a:gridCol w="3580653"/>
              </a:tblGrid>
              <a:tr h="2117643">
                <a:tc>
                  <a:txBody>
                    <a:bodyPr/>
                    <a:lstStyle/>
                    <a:p>
                      <a:r>
                        <a:rPr lang="es-CL" dirty="0" smtClean="0"/>
                        <a:t>1. MOVILIDAD ARTICULAR,</a:t>
                      </a:r>
                      <a:r>
                        <a:rPr lang="es-CL" baseline="0" dirty="0" smtClean="0"/>
                        <a:t> </a:t>
                      </a:r>
                    </a:p>
                    <a:p>
                      <a:r>
                        <a:rPr lang="es-CL" baseline="0" dirty="0" smtClean="0"/>
                        <a:t>20 SEGUNDOS DE TRABAJO. </a:t>
                      </a:r>
                      <a:endParaRPr lang="es-CL" dirty="0" smtClean="0"/>
                    </a:p>
                    <a:p>
                      <a:pPr marL="342900" indent="-342900">
                        <a:buAutoNum type="arabicPeriod"/>
                      </a:pPr>
                      <a:endParaRPr lang="es-CL" baseline="0" dirty="0" smtClean="0"/>
                    </a:p>
                    <a:p>
                      <a:pPr marL="0" indent="0">
                        <a:buNone/>
                      </a:pPr>
                      <a:endParaRPr lang="es-CL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4. ESCALADA</a:t>
                      </a:r>
                      <a:r>
                        <a:rPr lang="es-CL" baseline="0" dirty="0" smtClean="0"/>
                        <a:t> O PUENTE.</a:t>
                      </a:r>
                    </a:p>
                    <a:p>
                      <a:r>
                        <a:rPr lang="es-CL" b="0" baseline="0" dirty="0" smtClean="0">
                          <a:solidFill>
                            <a:schemeClr val="tx1"/>
                          </a:solidFill>
                        </a:rPr>
                        <a:t>20 SEGUNDOS DE TRABAJO. </a:t>
                      </a:r>
                      <a:endParaRPr lang="es-C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s-CL" sz="1800" dirty="0" smtClean="0"/>
                        <a:t>2. </a:t>
                      </a:r>
                      <a:r>
                        <a:rPr lang="es-CL" baseline="0" dirty="0" smtClean="0"/>
                        <a:t>SKIPPING, TALONEO SALTO. </a:t>
                      </a:r>
                    </a:p>
                    <a:p>
                      <a:pPr marL="0" indent="0">
                        <a:buNone/>
                      </a:pPr>
                      <a:r>
                        <a:rPr lang="es-CL" baseline="0" dirty="0" smtClean="0"/>
                        <a:t>20 SEGUNDOS DE TRABAJO C/U.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L" sz="18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 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5. BURPES</a:t>
                      </a:r>
                      <a:r>
                        <a:rPr lang="es-CL" baseline="0" dirty="0" smtClean="0"/>
                        <a:t>. 20 SEGUNDOS DE TRAB.</a:t>
                      </a:r>
                      <a:endParaRPr lang="es-CL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67699">
                <a:tc>
                  <a:txBody>
                    <a:bodyPr/>
                    <a:lstStyle/>
                    <a:p>
                      <a:r>
                        <a:rPr lang="es-CL" dirty="0" smtClean="0"/>
                        <a:t>3. </a:t>
                      </a:r>
                      <a:r>
                        <a:rPr lang="es-CL" sz="1800" dirty="0" smtClean="0"/>
                        <a:t>ABDOMINAL EN SILLA Y GIRO,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dirty="0" smtClean="0"/>
                        <a:t>20 SEGUNDOS DE TRABAJO.</a:t>
                      </a:r>
                      <a:endParaRPr lang="es-CL" sz="18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6. HIDRATACIÓN</a:t>
                      </a:r>
                      <a:r>
                        <a:rPr lang="es-CL" baseline="0" dirty="0" smtClean="0"/>
                        <a:t> O HIGIENE</a:t>
                      </a:r>
                      <a:endParaRPr lang="es-CL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Flecha curvada hacia la izquierda 6"/>
          <p:cNvSpPr/>
          <p:nvPr/>
        </p:nvSpPr>
        <p:spPr>
          <a:xfrm rot="10800000">
            <a:off x="654806" y="5688579"/>
            <a:ext cx="600502" cy="97105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pic>
        <p:nvPicPr>
          <p:cNvPr id="1032" name="Picture 8" descr="COSALE | La importancia de una buena hidrat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547" y="5485492"/>
            <a:ext cx="1974345" cy="119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/>
          <p:cNvSpPr txBox="1"/>
          <p:nvPr/>
        </p:nvSpPr>
        <p:spPr>
          <a:xfrm>
            <a:off x="8033853" y="465137"/>
            <a:ext cx="3998794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600" b="1" dirty="0" smtClean="0"/>
          </a:p>
          <a:p>
            <a:r>
              <a:rPr lang="es-CL" sz="1600" b="1" dirty="0" smtClean="0"/>
              <a:t>      DESCRIPCIÓN DE EJERCICIOS: </a:t>
            </a:r>
          </a:p>
          <a:p>
            <a:r>
              <a:rPr lang="es-CL" sz="1600" b="1" dirty="0" smtClean="0"/>
              <a:t>      1</a:t>
            </a:r>
            <a:r>
              <a:rPr lang="es-CL" sz="1600" dirty="0" smtClean="0"/>
              <a:t>.Realiza los movimientos que demuestra la imagen. </a:t>
            </a:r>
          </a:p>
          <a:p>
            <a:endParaRPr lang="es-CL" sz="1600" b="1" dirty="0"/>
          </a:p>
          <a:p>
            <a:r>
              <a:rPr lang="es-CL" sz="1600" b="1" dirty="0" smtClean="0"/>
              <a:t>2. </a:t>
            </a:r>
            <a:r>
              <a:rPr lang="es-CL" sz="1600" dirty="0" smtClean="0"/>
              <a:t>Selecciona los dos ejercicios; cada uno con tiempo de trabajo, y luego tiempo de descanso 20´´(segundos).</a:t>
            </a:r>
          </a:p>
          <a:p>
            <a:endParaRPr lang="es-CL" sz="1600" dirty="0" smtClean="0"/>
          </a:p>
          <a:p>
            <a:r>
              <a:rPr lang="es-CL" sz="1600" b="1" dirty="0" smtClean="0"/>
              <a:t>3. </a:t>
            </a:r>
            <a:r>
              <a:rPr lang="es-CL" sz="1600" dirty="0" smtClean="0"/>
              <a:t>Ubica una silla, y realiza una flexión de codo, luego bordea la silla trotando, realiza dos flexiones de codo y bordea la silla. Repite la acción hasta completar 20 </a:t>
            </a:r>
            <a:r>
              <a:rPr lang="es-CL" sz="1600" dirty="0" err="1" smtClean="0"/>
              <a:t>Seg</a:t>
            </a:r>
            <a:r>
              <a:rPr lang="es-CL" sz="1600" dirty="0" smtClean="0"/>
              <a:t>. O el ejercicio completo con 5 flexiones en total.</a:t>
            </a:r>
          </a:p>
          <a:p>
            <a:endParaRPr lang="es-CL" sz="1600" dirty="0"/>
          </a:p>
          <a:p>
            <a:r>
              <a:rPr lang="es-CL" sz="1600" b="1" dirty="0" smtClean="0"/>
              <a:t>4. </a:t>
            </a:r>
            <a:r>
              <a:rPr lang="es-CL" sz="1600" dirty="0" smtClean="0"/>
              <a:t>Ubica bien tus palmas y punta de pies, cadera media y lleva una rodilla hacia adelante y vuelve, y luego la otra. O solo mantener la postura de puente. </a:t>
            </a:r>
            <a:endParaRPr lang="es-CL" sz="1600" dirty="0"/>
          </a:p>
          <a:p>
            <a:endParaRPr lang="es-CL" sz="1600" dirty="0"/>
          </a:p>
          <a:p>
            <a:r>
              <a:rPr lang="es-CL" sz="1600" b="1" dirty="0" smtClean="0"/>
              <a:t>5. </a:t>
            </a:r>
            <a:r>
              <a:rPr lang="es-CL" sz="1600" dirty="0" smtClean="0"/>
              <a:t>Apoya tus manos y tu cuerpo extendido en punta de pie o apoyando rodillas, realiza una flexión de codo, luego de pie y trota bordeando la silla, ahora agrega dos flexiones de codo y repite la acción. Tres flexiones… etc.</a:t>
            </a:r>
            <a:endParaRPr lang="es-CL" dirty="0"/>
          </a:p>
          <a:p>
            <a:r>
              <a:rPr lang="es-CL" sz="1600" b="1" dirty="0" smtClean="0"/>
              <a:t>6. </a:t>
            </a:r>
            <a:r>
              <a:rPr lang="es-CL" sz="1600" dirty="0" smtClean="0"/>
              <a:t>Hidratación o higiene. </a:t>
            </a:r>
          </a:p>
          <a:p>
            <a:endParaRPr lang="es-CL" dirty="0"/>
          </a:p>
          <a:p>
            <a:endParaRPr lang="es-CL" dirty="0" smtClean="0"/>
          </a:p>
        </p:txBody>
      </p:sp>
      <p:sp>
        <p:nvSpPr>
          <p:cNvPr id="2" name="AutoShape 2" descr="5 ejercicios increíbles para tener un vientre de envidia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4" descr="La propiocepción en el tobillo y rodilla | Virginia Moreno Fisioterapi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245" y="4100207"/>
            <a:ext cx="1692323" cy="9353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6" descr="Ejercicios de gimnasia para adelgazar en casa - La Opinión de Murc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Imagen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705" y="4056642"/>
            <a:ext cx="1306823" cy="978893"/>
          </a:xfrm>
          <a:prstGeom prst="rect">
            <a:avLst/>
          </a:prstGeom>
        </p:spPr>
      </p:pic>
      <p:sp>
        <p:nvSpPr>
          <p:cNvPr id="16" name="AutoShape 12" descr="Ejercicio Del Escalador De Montaña Para El ABS Entrenamiento En Gimnasio  Ilustración del Vector - Ilustración de escalador, para: 143611135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1208" y="1895796"/>
            <a:ext cx="1208037" cy="1434678"/>
          </a:xfrm>
          <a:prstGeom prst="rect">
            <a:avLst/>
          </a:prstGeom>
        </p:spPr>
      </p:pic>
      <p:pic>
        <p:nvPicPr>
          <p:cNvPr id="1038" name="Picture 14" descr="Especial Abdominales: Segunda Parte | Vespucio Runners Team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13" y="5663001"/>
            <a:ext cx="2381250" cy="102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16" descr="Should you be doing Burpees? | Rachel Law Fitness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2245" y="2128480"/>
            <a:ext cx="3572594" cy="96930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1982" y="3885433"/>
            <a:ext cx="2988036" cy="109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705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179211"/>
            <a:ext cx="10515600" cy="789066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/>
              <a:t>2</a:t>
            </a:r>
            <a:r>
              <a:rPr lang="es-CL" dirty="0" smtClean="0"/>
              <a:t>. La Importancia de la postura saludable para prevenir futuras lesiones. </a:t>
            </a:r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568" y="3634569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981040" y="835617"/>
            <a:ext cx="2621970" cy="2518985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RECUERDA QUE EN LA ACTIVIDAD FÍSICA, LA POSTURA SALUDABLE ES MUY IMPORTANTE. </a:t>
            </a:r>
            <a:endParaRPr lang="es-CL" dirty="0" smtClean="0">
              <a:solidFill>
                <a:srgbClr val="FF0000"/>
              </a:solidFill>
            </a:endParaRPr>
          </a:p>
        </p:txBody>
      </p:sp>
      <p:sp>
        <p:nvSpPr>
          <p:cNvPr id="6" name="AutoShape 2" descr="Posturas saludables en el trabajo y en la vida diaria | Prevencionar  Colombia | Prevencionar Colombi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010" y="1560664"/>
            <a:ext cx="6913017" cy="4147810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2292025" y="5708474"/>
            <a:ext cx="77743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400" b="1" dirty="0" smtClean="0"/>
              <a:t>La buena postura corporal permite al cuerpo y al organismo</a:t>
            </a:r>
          </a:p>
          <a:p>
            <a:pPr algn="ctr"/>
            <a:r>
              <a:rPr lang="es-CL" sz="2400" b="1" dirty="0" smtClean="0"/>
              <a:t> desarrollarse adecuadamente. 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2"/>
          <p:cNvSpPr txBox="1">
            <a:spLocks/>
          </p:cNvSpPr>
          <p:nvPr/>
        </p:nvSpPr>
        <p:spPr>
          <a:xfrm>
            <a:off x="1504736" y="982638"/>
            <a:ext cx="9580728" cy="5732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b="1" dirty="0" smtClean="0"/>
              <a:t>Descripción del juego: </a:t>
            </a:r>
            <a:r>
              <a:rPr lang="es-CL" dirty="0" smtClean="0"/>
              <a:t>Lanzar el nudo de calcetín o la pelota de papel en dirección vertical o hacia arriba, y que este objeto se introduzca en el recipiente plástico, el recipiente lo tomas con la mano que no realizas lanzamiento. </a:t>
            </a:r>
          </a:p>
          <a:p>
            <a:pPr marL="0" indent="0">
              <a:buNone/>
            </a:pPr>
            <a:r>
              <a:rPr lang="es-CL" dirty="0" smtClean="0"/>
              <a:t>Realiza los lanzamientos hacia el recipiente en la cabeza y luego hacia el recipiente en el abdomen.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		- 5 lanzamientos con mano hábil.</a:t>
            </a:r>
          </a:p>
          <a:p>
            <a:pPr marL="0" indent="0">
              <a:buNone/>
            </a:pPr>
            <a:r>
              <a:rPr lang="es-CL" dirty="0"/>
              <a:t>	</a:t>
            </a:r>
            <a:r>
              <a:rPr lang="es-CL" dirty="0" smtClean="0"/>
              <a:t>	- 5 lanzamientos con mano menos</a:t>
            </a:r>
          </a:p>
          <a:p>
            <a:pPr marL="0" indent="0">
              <a:buNone/>
            </a:pPr>
            <a:r>
              <a:rPr lang="es-CL" dirty="0"/>
              <a:t>	</a:t>
            </a:r>
            <a:r>
              <a:rPr lang="es-CL" dirty="0" smtClean="0"/>
              <a:t>	hábil. </a:t>
            </a:r>
          </a:p>
          <a:p>
            <a:pPr marL="0" indent="0">
              <a:buNone/>
            </a:pPr>
            <a:endParaRPr lang="es-CL" dirty="0" smtClean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0" y="13648"/>
            <a:ext cx="10515600" cy="1325563"/>
          </a:xfrm>
        </p:spPr>
        <p:txBody>
          <a:bodyPr/>
          <a:lstStyle/>
          <a:p>
            <a:r>
              <a:rPr lang="es-CL" dirty="0"/>
              <a:t>3</a:t>
            </a:r>
            <a:r>
              <a:rPr lang="es-CL" dirty="0" smtClean="0"/>
              <a:t>. </a:t>
            </a:r>
            <a:r>
              <a:rPr lang="es-CL" dirty="0" smtClean="0"/>
              <a:t>Juego motriz: “Gol Humano”. </a:t>
            </a:r>
            <a:endParaRPr lang="es-CL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723" y="3691718"/>
            <a:ext cx="2486025" cy="260140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1409" y="3886950"/>
            <a:ext cx="1781175" cy="2287505"/>
          </a:xfrm>
          <a:prstGeom prst="rect">
            <a:avLst/>
          </a:prstGeom>
        </p:spPr>
      </p:pic>
      <p:sp>
        <p:nvSpPr>
          <p:cNvPr id="9" name="Flecha derecha 8"/>
          <p:cNvSpPr/>
          <p:nvPr/>
        </p:nvSpPr>
        <p:spPr>
          <a:xfrm>
            <a:off x="7748444" y="5315804"/>
            <a:ext cx="1555845" cy="64144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Flecha derecha 11"/>
          <p:cNvSpPr/>
          <p:nvPr/>
        </p:nvSpPr>
        <p:spPr>
          <a:xfrm rot="10800000">
            <a:off x="2696639" y="5315803"/>
            <a:ext cx="1555845" cy="64144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1869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stiramientos musculares para después de nuestra sesión de ejercicio.  También la podemos utili… | Ejercicios de elongacion, Ejercicios de  elasticidad, Estiramient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46" y="873457"/>
            <a:ext cx="7765576" cy="5889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8093122" y="2329428"/>
            <a:ext cx="38896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Selecciona 3 Ejercicios de estiramientos: </a:t>
            </a:r>
            <a:endParaRPr lang="es-CL" b="1" dirty="0"/>
          </a:p>
          <a:p>
            <a:pPr algn="ctr"/>
            <a:r>
              <a:rPr lang="es-CL" dirty="0" smtClean="0"/>
              <a:t>Luego realiza cada postura respirando </a:t>
            </a:r>
          </a:p>
          <a:p>
            <a:pPr algn="ctr"/>
            <a:r>
              <a:rPr lang="es-CL" dirty="0"/>
              <a:t>s</a:t>
            </a:r>
            <a:r>
              <a:rPr lang="es-CL" dirty="0" smtClean="0"/>
              <a:t>uave por nariz y durante 10 a 20 segundos. </a:t>
            </a:r>
          </a:p>
          <a:p>
            <a:pPr algn="ctr"/>
            <a:r>
              <a:rPr lang="es-CL" dirty="0" smtClean="0"/>
              <a:t>Recuerda que si seleccionas ejercicio 5,8,3 Y 10. Debes realizarlo de un lado y luego del otro. </a:t>
            </a:r>
            <a:endParaRPr lang="es-CL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4</a:t>
            </a:r>
            <a:r>
              <a:rPr lang="es-CL" dirty="0" smtClean="0"/>
              <a:t>. Estiramientos musculares.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097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2666" y="18255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TICKET DE SALIDA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393" y="1097285"/>
            <a:ext cx="11482863" cy="5603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055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3026</TotalTime>
  <Words>520</Words>
  <Application>Microsoft Office PowerPoint</Application>
  <PresentationFormat>Panorámica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Material de Apoyo para guía n°18 en 2° Básicos.  “Circuito de actividad física con intensidad moderada a vigorosa, Juego motriz y la postura saludable”</vt:lpstr>
      <vt:lpstr>Presentación de PowerPoint</vt:lpstr>
      <vt:lpstr>Presentación de PowerPoint</vt:lpstr>
      <vt:lpstr>2. La Importancia de la postura saludable para prevenir futuras lesiones. </vt:lpstr>
      <vt:lpstr>3. Juego motriz: “Gol Humano”. </vt:lpstr>
      <vt:lpstr>4. Estiramientos musculares.</vt:lpstr>
      <vt:lpstr>TICKET DE SALIDA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343</cp:revision>
  <dcterms:created xsi:type="dcterms:W3CDTF">2020-03-21T01:23:08Z</dcterms:created>
  <dcterms:modified xsi:type="dcterms:W3CDTF">2020-09-23T01:11:42Z</dcterms:modified>
</cp:coreProperties>
</file>