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8"/>
  </p:notesMasterIdLst>
  <p:sldIdLst>
    <p:sldId id="256" r:id="rId2"/>
    <p:sldId id="279" r:id="rId3"/>
    <p:sldId id="286" r:id="rId4"/>
    <p:sldId id="281" r:id="rId5"/>
    <p:sldId id="287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080" y="636129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n°17 en 2° Básicos. </a:t>
            </a:r>
            <a:br>
              <a:rPr lang="es-CL" dirty="0" smtClean="0"/>
            </a:br>
            <a:r>
              <a:rPr lang="es-CL" dirty="0" smtClean="0"/>
              <a:t>“Circuito de actividad física y juegos motrices de Manipulación”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373966"/>
            <a:ext cx="4413027" cy="24840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la actividad física mediante ejercicios de </a:t>
            </a:r>
            <a:r>
              <a:rPr lang="es-CL" sz="2400" b="1" dirty="0" smtClean="0"/>
              <a:t>intensidad moderadas a vigorosas</a:t>
            </a:r>
            <a:r>
              <a:rPr lang="es-CL" sz="2400" dirty="0"/>
              <a:t> </a:t>
            </a:r>
            <a:r>
              <a:rPr lang="es-CL" sz="2400" dirty="0" smtClean="0"/>
              <a:t>que integre grupos musculares, y el juego en las habilidades motrices básicas de manipulación.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 smtClean="0"/>
              <a:t>Calentamiento Físico mediante un circuito.</a:t>
            </a:r>
          </a:p>
          <a:p>
            <a:r>
              <a:rPr lang="es-CL" dirty="0"/>
              <a:t> </a:t>
            </a:r>
            <a:r>
              <a:rPr lang="es-CL" dirty="0" smtClean="0"/>
              <a:t>    (2 Rondas)  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574274"/>
              </p:ext>
            </p:extLst>
          </p:nvPr>
        </p:nvGraphicFramePr>
        <p:xfrm>
          <a:off x="485444" y="1176113"/>
          <a:ext cx="7272360" cy="54530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4072"/>
                <a:gridCol w="3438288"/>
              </a:tblGrid>
              <a:tr h="2117643">
                <a:tc>
                  <a:txBody>
                    <a:bodyPr/>
                    <a:lstStyle/>
                    <a:p>
                      <a:r>
                        <a:rPr lang="es-CL" dirty="0" smtClean="0"/>
                        <a:t>1. MOVILIDAD ARTICULAR,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20 SEGUNDOS DE TRABAJO. </a:t>
                      </a:r>
                      <a:endParaRPr lang="es-CL" dirty="0" smtClean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 smtClean="0"/>
                    </a:p>
                    <a:p>
                      <a:pPr marL="0" indent="0">
                        <a:buNone/>
                      </a:pPr>
                      <a:endParaRPr lang="es-CL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4. PUENTE,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 smtClean="0"/>
                        <a:t>2. </a:t>
                      </a:r>
                      <a:r>
                        <a:rPr lang="es-CL" baseline="0" dirty="0" smtClean="0"/>
                        <a:t>TROTE, SKIPPING Y TALONEO, 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 smtClean="0"/>
                        <a:t>20 SEGUNDOS DE TRABAJO.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5. </a:t>
                      </a:r>
                      <a:r>
                        <a:rPr lang="es-CL" dirty="0" smtClean="0"/>
                        <a:t>SENTADILLA, SALTO Y GIRO,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20 SEGUNDOS DE TRABAJO. 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r>
                        <a:rPr lang="es-CL" dirty="0" smtClean="0"/>
                        <a:t>3. </a:t>
                      </a:r>
                      <a:r>
                        <a:rPr lang="es-CL" sz="1800" dirty="0" smtClean="0"/>
                        <a:t>SENTADILLA EN SILLA Y GIRO,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20 SEGUNDOS DE TRABAJO.</a:t>
                      </a:r>
                      <a:endParaRPr lang="es-CL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0" dirty="0" smtClean="0">
                          <a:solidFill>
                            <a:schemeClr val="tx1"/>
                          </a:solidFill>
                        </a:rPr>
                        <a:t>6. HIDRATACIÓN</a:t>
                      </a:r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 O HIGIENE.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7400" y="3912358"/>
            <a:ext cx="2470246" cy="9710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52" y="5609290"/>
            <a:ext cx="1768567" cy="9462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6" name="Picture 2" descr="Movilidad Articul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76" y="1894818"/>
            <a:ext cx="3572848" cy="130409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levación de rodillas o skipping - Entrenamientos.co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21" y="3892606"/>
            <a:ext cx="1566627" cy="10105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echa curvada hacia la izquierda 6"/>
          <p:cNvSpPr/>
          <p:nvPr/>
        </p:nvSpPr>
        <p:spPr>
          <a:xfrm>
            <a:off x="2715904" y="5596865"/>
            <a:ext cx="600502" cy="97105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8" name="Flecha curvada hacia la izquierda 7"/>
          <p:cNvSpPr/>
          <p:nvPr/>
        </p:nvSpPr>
        <p:spPr>
          <a:xfrm>
            <a:off x="7160592" y="3944536"/>
            <a:ext cx="573206" cy="95863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30" name="Picture 6" descr="Lagartijas: un ejercicio muy popul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181" y="2021151"/>
            <a:ext cx="2595284" cy="105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275" y="5423011"/>
            <a:ext cx="1600640" cy="97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7836022" y="573207"/>
            <a:ext cx="4281091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/>
              <a:t>DESCRIPCIÓN DE EJERCICIOS: </a:t>
            </a:r>
          </a:p>
          <a:p>
            <a:endParaRPr lang="es-CL" sz="1600" dirty="0" smtClean="0"/>
          </a:p>
          <a:p>
            <a:r>
              <a:rPr lang="es-CL" sz="1600" dirty="0" smtClean="0"/>
              <a:t>1.Realiza el ejercicio que demuestra la imagen o realiza otro ejercicio de movilidad articular.  </a:t>
            </a:r>
          </a:p>
          <a:p>
            <a:endParaRPr lang="es-CL" sz="1600" dirty="0" smtClean="0"/>
          </a:p>
          <a:p>
            <a:r>
              <a:rPr lang="es-CL" sz="1600" dirty="0" smtClean="0"/>
              <a:t>2. Selecciona uno o dos ejercicios; cada uno, con tiempo de trabajo, y luego tiempo de descanso 20 segundos.</a:t>
            </a:r>
          </a:p>
          <a:p>
            <a:endParaRPr lang="es-CL" sz="1600" dirty="0" smtClean="0"/>
          </a:p>
          <a:p>
            <a:r>
              <a:rPr lang="es-CL" sz="1600" dirty="0" smtClean="0"/>
              <a:t>3. Ubica una silla, y realiza una sentadilla sentado y de pie, realiza un giro por un costado de la silla. Repite la acción con dos sentadillas y un giro. Repite la acción sumando sentadillas. Descanso 20´´.</a:t>
            </a:r>
          </a:p>
          <a:p>
            <a:endParaRPr lang="es-CL" sz="1600" dirty="0"/>
          </a:p>
          <a:p>
            <a:r>
              <a:rPr lang="es-CL" sz="1600" dirty="0" smtClean="0"/>
              <a:t>4. Ubica bien tus palmas y punta de pies, cadera media. </a:t>
            </a:r>
          </a:p>
          <a:p>
            <a:endParaRPr lang="es-CL" sz="1600" dirty="0"/>
          </a:p>
          <a:p>
            <a:r>
              <a:rPr lang="es-CL" sz="1600" dirty="0" smtClean="0"/>
              <a:t>5. </a:t>
            </a:r>
            <a:r>
              <a:rPr lang="es-CL" sz="1600" dirty="0" smtClean="0"/>
              <a:t>Realiza la sentadilla sentado y de pie, agrega un salto vertical, caída suave y realiza un giro hacia un sentido de la silla. Repite la acción con dos sentadillas y saltos y un giro.  </a:t>
            </a:r>
          </a:p>
          <a:p>
            <a:endParaRPr lang="es-CL" dirty="0" smtClean="0"/>
          </a:p>
          <a:p>
            <a:r>
              <a:rPr lang="es-CL" sz="1600" dirty="0" smtClean="0"/>
              <a:t>6. Hidratación. </a:t>
            </a:r>
            <a:endParaRPr lang="es-CL" sz="1600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</p:txBody>
      </p:sp>
      <p:pic>
        <p:nvPicPr>
          <p:cNvPr id="13" name="Picture 4" descr="La propiocepción en el tobillo y rodilla | Virginia Moreno Fisioterapi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119" y="3905032"/>
            <a:ext cx="1924335" cy="9353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2</a:t>
            </a:r>
            <a:r>
              <a:rPr lang="es-CL" dirty="0" smtClean="0"/>
              <a:t>. Juegos Motrices.</a:t>
            </a:r>
            <a:r>
              <a:rPr lang="es-CL" dirty="0"/>
              <a:t> 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75" y="3542770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107583" y="714161"/>
            <a:ext cx="2621970" cy="2518985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En estos juegos motrices vamos a trabajar la habilidad motriz de Manipulación.</a:t>
            </a:r>
          </a:p>
          <a:p>
            <a:pPr algn="ctr"/>
            <a:r>
              <a:rPr lang="es-CL" dirty="0" smtClean="0"/>
              <a:t>¡¡DIVIERTETE!!</a:t>
            </a:r>
          </a:p>
        </p:txBody>
      </p:sp>
      <p:sp>
        <p:nvSpPr>
          <p:cNvPr id="7" name="AutoShape 6" descr="silla párvulo madera nue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718218"/>
              </p:ext>
            </p:extLst>
          </p:nvPr>
        </p:nvGraphicFramePr>
        <p:xfrm>
          <a:off x="2934268" y="719663"/>
          <a:ext cx="8980228" cy="59950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90114"/>
                <a:gridCol w="4490114"/>
              </a:tblGrid>
              <a:tr h="19983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Descripción:</a:t>
                      </a:r>
                      <a:r>
                        <a:rPr lang="es-CL" baseline="0" dirty="0" smtClean="0"/>
                        <a:t> Lleva con tus manos o pies una pelota o peluche, en forma de zigzag, atravesando tres botellas u objetos blandos. </a:t>
                      </a:r>
                    </a:p>
                    <a:p>
                      <a:endParaRPr lang="es-CL" baseline="0" dirty="0" smtClean="0"/>
                    </a:p>
                    <a:p>
                      <a:endParaRPr lang="es-CL" dirty="0"/>
                    </a:p>
                  </a:txBody>
                  <a:tcPr/>
                </a:tc>
              </a:tr>
              <a:tr h="19983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Descripción:</a:t>
                      </a:r>
                      <a:r>
                        <a:rPr lang="es-CL" baseline="0" dirty="0" smtClean="0"/>
                        <a:t> Lleva con tu mano más hábil un cuaderno y muévelo para provocar una corriente de aire y que el papel se desplace en zigzag. Atravesando las botellas u objetos. </a:t>
                      </a:r>
                      <a:endParaRPr lang="es-CL" dirty="0"/>
                    </a:p>
                  </a:txBody>
                  <a:tcPr/>
                </a:tc>
              </a:tr>
              <a:tr h="19983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Descripción:</a:t>
                      </a:r>
                      <a:r>
                        <a:rPr lang="es-CL" baseline="0" dirty="0" smtClean="0"/>
                        <a:t> Lleva con una escoba o tubo, una pelota o peluche en zigzag, atravesando las botellas y objetos ida y vuelta. </a:t>
                      </a:r>
                      <a:endParaRPr lang="es-CL" dirty="0" smtClean="0"/>
                    </a:p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3008" y="789067"/>
            <a:ext cx="2866030" cy="184364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40" y="2881421"/>
            <a:ext cx="2963798" cy="152680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8072" y="2881422"/>
            <a:ext cx="995501" cy="111901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91845" y="4886950"/>
            <a:ext cx="3504740" cy="161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204716"/>
            <a:ext cx="7440256" cy="65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Selecciona 3 Ejercicios de estiramientos: </a:t>
            </a:r>
            <a:endParaRPr lang="es-CL" b="1" dirty="0"/>
          </a:p>
          <a:p>
            <a:pPr algn="ctr"/>
            <a:r>
              <a:rPr lang="es-CL" dirty="0" smtClean="0"/>
              <a:t>Luego realiza cada postura respirando </a:t>
            </a:r>
          </a:p>
          <a:p>
            <a:pPr algn="ctr"/>
            <a:r>
              <a:rPr lang="es-CL" dirty="0"/>
              <a:t>s</a:t>
            </a:r>
            <a:r>
              <a:rPr lang="es-CL" dirty="0" smtClean="0"/>
              <a:t>uave por nariz y durante 10 a 20 segundos. </a:t>
            </a:r>
          </a:p>
          <a:p>
            <a:pPr algn="ctr"/>
            <a:r>
              <a:rPr lang="es-CL" dirty="0" smtClean="0"/>
              <a:t>Recuerda que si seleccionas ejercicio 5,8,3 Y 10. Debes realizarlo de un lado y luego del otro.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2889</TotalTime>
  <Words>460</Words>
  <Application>Microsoft Office PowerPoint</Application>
  <PresentationFormat>Panorámica</PresentationFormat>
  <Paragraphs>49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Material de Apoyo para guía n°17 en 2° Básicos.  “Circuito de actividad física y juegos motrices de Manipulación”</vt:lpstr>
      <vt:lpstr>Presentación de PowerPoint</vt:lpstr>
      <vt:lpstr>Presentación de PowerPoint</vt:lpstr>
      <vt:lpstr>2. Juegos Motrices. </vt:lpstr>
      <vt:lpstr>Presentación de PowerPoint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316</cp:revision>
  <dcterms:created xsi:type="dcterms:W3CDTF">2020-03-21T01:23:08Z</dcterms:created>
  <dcterms:modified xsi:type="dcterms:W3CDTF">2020-09-02T23:19:21Z</dcterms:modified>
</cp:coreProperties>
</file>