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79" r:id="rId3"/>
    <p:sldId id="274" r:id="rId4"/>
    <p:sldId id="283" r:id="rId5"/>
    <p:sldId id="281" r:id="rId6"/>
    <p:sldId id="284" r:id="rId7"/>
    <p:sldId id="267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hyperlink" Target="https://www.youtube.com/watch?v=YVV28-8bwF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1140" y="799903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n°15 en 2° Básicos. </a:t>
            </a:r>
            <a:br>
              <a:rPr lang="es-CL" dirty="0" smtClean="0"/>
            </a:br>
            <a:r>
              <a:rPr lang="es-CL" dirty="0" smtClean="0"/>
              <a:t>Tema: “Actividad física con intensidad moderada a vigorosa y juegos motrices”.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1080" y="3617252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50" name="Picture 2" descr="La mejor actividad física para niños y adolescentes | La V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4254" y="3903855"/>
            <a:ext cx="4776717" cy="268875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28414" y="545910"/>
            <a:ext cx="10515600" cy="31935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 smtClean="0"/>
              <a:t>Estimado estudiante, espero que puedas entender cada desafío en este material, y logres divertirte. Trabajaremos la actividad física mediante ejercicios de </a:t>
            </a:r>
            <a:r>
              <a:rPr lang="es-CL" sz="2400" b="1" dirty="0" smtClean="0"/>
              <a:t>intensidad moderadas a vigorosas</a:t>
            </a:r>
            <a:r>
              <a:rPr lang="es-CL" sz="2400" dirty="0" smtClean="0"/>
              <a:t>, y el juego en las habilidades motrices básicas.</a:t>
            </a:r>
          </a:p>
          <a:p>
            <a:pPr algn="just"/>
            <a:r>
              <a:rPr lang="es-CL" sz="2400" u="sng" dirty="0"/>
              <a:t>Intensidad: </a:t>
            </a:r>
            <a:r>
              <a:rPr lang="es-CL" sz="2400" dirty="0"/>
              <a:t>Es la magnitud del esfuerzo requerido para realizar una actividad o ejercicio</a:t>
            </a:r>
            <a:r>
              <a:rPr lang="es-CL" sz="2400" dirty="0" smtClean="0"/>
              <a:t>. Hay actividades con mayor o menor intensidad, y se puede reflejar en los latidos del corazón, respiración agitada, coloración entre otros. </a:t>
            </a:r>
          </a:p>
          <a:p>
            <a:pPr algn="just"/>
            <a:r>
              <a:rPr lang="es-CL" sz="2400" i="1" dirty="0" smtClean="0"/>
              <a:t>Importante: Considera un espacio seguro para realizar la actividad. Es importante la presencia de un adulto para evitar accidentes. </a:t>
            </a:r>
          </a:p>
        </p:txBody>
      </p:sp>
      <p:pic>
        <p:nvPicPr>
          <p:cNvPr id="1028" name="Picture 4" descr="Conjunto de niños felices - Descargar Vectores Gratis, Illustrato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098" y="3913025"/>
            <a:ext cx="6058232" cy="294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pPr algn="ctr"/>
            <a:r>
              <a:rPr lang="es-CL" dirty="0" smtClean="0"/>
              <a:t>1. </a:t>
            </a:r>
            <a:r>
              <a:rPr lang="es-CL" sz="4000" dirty="0" smtClean="0"/>
              <a:t>Circuito de actividad física en intensidad </a:t>
            </a:r>
            <a:r>
              <a:rPr lang="es-CL" sz="4000" b="1" dirty="0" smtClean="0"/>
              <a:t>moderada a vigorosa. </a:t>
            </a:r>
            <a:endParaRPr lang="es-CL" sz="4000" b="1" dirty="0"/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25" y="2696288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Llamada ovalada 5"/>
          <p:cNvSpPr/>
          <p:nvPr/>
        </p:nvSpPr>
        <p:spPr>
          <a:xfrm>
            <a:off x="1" y="1109972"/>
            <a:ext cx="3981724" cy="1731654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Vamos a realizar actividad física de intensidad moderada a vigorosa, trabaja por 20 segundos y descansa otros 20”. </a:t>
            </a:r>
          </a:p>
        </p:txBody>
      </p:sp>
      <p:sp>
        <p:nvSpPr>
          <p:cNvPr id="24" name="AutoShape 14" descr="Vasos plásticos Verdes - Pack de 20 unidades - Cotillón - Azularia.c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929100" y="1109972"/>
            <a:ext cx="7862566" cy="57480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sz="2400" dirty="0" smtClean="0"/>
              <a:t>1.  </a:t>
            </a:r>
            <a:r>
              <a:rPr lang="es-CL" sz="2200" b="1" dirty="0" smtClean="0">
                <a:solidFill>
                  <a:srgbClr val="FF0000"/>
                </a:solidFill>
              </a:rPr>
              <a:t>CARRERA ZIGZAG CON 3 FRUTAS, 20 SEGUNDOS DE TRABAJO. </a:t>
            </a:r>
          </a:p>
          <a:p>
            <a:pPr marL="0" indent="0">
              <a:buNone/>
            </a:pPr>
            <a:r>
              <a:rPr lang="es-CL" sz="2400" dirty="0"/>
              <a:t>	</a:t>
            </a:r>
            <a:r>
              <a:rPr lang="es-CL" sz="2400" dirty="0" smtClean="0"/>
              <a:t>	</a:t>
            </a:r>
            <a:r>
              <a:rPr lang="es-CL" sz="2400" dirty="0"/>
              <a:t> </a:t>
            </a:r>
            <a:r>
              <a:rPr lang="es-CL" sz="2400" dirty="0" smtClean="0"/>
              <a:t>    - Ubica tres manzanas y luego realiza un 			     trote suave en zigzag a través de las  				     manzanas, vuelve al inicio trotando por el 	                   		     costado. </a:t>
            </a:r>
            <a:endParaRPr lang="es-CL" sz="2400" dirty="0"/>
          </a:p>
          <a:p>
            <a:pPr marL="0" indent="0">
              <a:buNone/>
            </a:pPr>
            <a:r>
              <a:rPr lang="es-CL" sz="2400" dirty="0"/>
              <a:t>	</a:t>
            </a:r>
            <a:r>
              <a:rPr lang="es-CL" sz="2400" dirty="0" smtClean="0"/>
              <a:t>	       </a:t>
            </a:r>
            <a:r>
              <a:rPr lang="es-CL" sz="2400" b="1" dirty="0" smtClean="0"/>
              <a:t>DESCANSA 20 SEGUNDOS. </a:t>
            </a:r>
          </a:p>
          <a:p>
            <a:pPr marL="0" indent="0">
              <a:buNone/>
            </a:pPr>
            <a:r>
              <a:rPr lang="es-CL" sz="2400" dirty="0" smtClean="0"/>
              <a:t>2. </a:t>
            </a:r>
            <a:r>
              <a:rPr lang="es-CL" sz="2400" b="1" dirty="0" smtClean="0">
                <a:solidFill>
                  <a:srgbClr val="FF0000"/>
                </a:solidFill>
              </a:rPr>
              <a:t>SALTO 2 O 3 FRUTAS, 20 SEGUNDOS DE TRABAJO.</a:t>
            </a:r>
          </a:p>
          <a:p>
            <a:pPr marL="0" indent="0">
              <a:buNone/>
            </a:pPr>
            <a:r>
              <a:rPr lang="es-CL" sz="2400" dirty="0" smtClean="0">
                <a:solidFill>
                  <a:srgbClr val="FF0000"/>
                </a:solidFill>
              </a:rPr>
              <a:t>		    </a:t>
            </a:r>
            <a:r>
              <a:rPr lang="es-CL" sz="2400" dirty="0" smtClean="0"/>
              <a:t>- Ubica las manzanas en el suelo y comienza 			   a saltar sobre cada una de ellas, avanzando y 			    volviendo a iniciar trotando por el costado. </a:t>
            </a:r>
            <a:endParaRPr lang="es-CL" sz="2400" dirty="0"/>
          </a:p>
          <a:p>
            <a:pPr marL="0" indent="0">
              <a:buNone/>
            </a:pPr>
            <a:r>
              <a:rPr lang="es-CL" sz="2400" dirty="0" smtClean="0"/>
              <a:t>	                      </a:t>
            </a:r>
            <a:r>
              <a:rPr lang="es-CL" sz="2400" b="1" dirty="0" smtClean="0"/>
              <a:t>DESCANSA 20 SEGUNDOS. </a:t>
            </a:r>
          </a:p>
          <a:p>
            <a:pPr marL="0" indent="0">
              <a:buNone/>
            </a:pPr>
            <a:r>
              <a:rPr lang="es-CL" sz="2400" b="1" dirty="0" smtClean="0">
                <a:solidFill>
                  <a:srgbClr val="FF0000"/>
                </a:solidFill>
              </a:rPr>
              <a:t>3. TALONEO , 20 SEGUNDOS DE TRABAJO. </a:t>
            </a:r>
            <a:r>
              <a:rPr lang="es-CL" sz="2400" b="1" dirty="0" smtClean="0"/>
              <a:t>		    			- </a:t>
            </a:r>
            <a:r>
              <a:rPr lang="es-CL" sz="2400" dirty="0" smtClean="0"/>
              <a:t>Salta alternadamente llevando tus 				talones hacia la cadera. Continuamente y 			luego descansa. </a:t>
            </a:r>
            <a:endParaRPr lang="es-CL" sz="2400" dirty="0"/>
          </a:p>
          <a:p>
            <a:pPr marL="0" indent="0">
              <a:buNone/>
            </a:pPr>
            <a:r>
              <a:rPr lang="es-CL" sz="2400" dirty="0"/>
              <a:t>	</a:t>
            </a:r>
            <a:r>
              <a:rPr lang="es-CL" sz="2400" dirty="0" smtClean="0"/>
              <a:t>	           </a:t>
            </a:r>
            <a:r>
              <a:rPr lang="es-CL" sz="2400" b="1" dirty="0" smtClean="0"/>
              <a:t>DESCANSA 20 SEGUNDOS.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43970" y="2830861"/>
            <a:ext cx="22851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dirty="0" smtClean="0"/>
              <a:t>Considera un reloj para tomar el tiempo.</a:t>
            </a:r>
          </a:p>
          <a:p>
            <a:pPr algn="just"/>
            <a:r>
              <a:rPr lang="es-CL" dirty="0" smtClean="0"/>
              <a:t>Una botella con agua para hidratar y una toalla para secar la transpiración.</a:t>
            </a:r>
          </a:p>
        </p:txBody>
      </p:sp>
      <p:sp>
        <p:nvSpPr>
          <p:cNvPr id="11" name="AutoShape 4" descr="60 ilustraciones, clipart, dibujos animados e iconos de stock d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41" y="4686495"/>
            <a:ext cx="1764210" cy="17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8" name="Picture 6" descr="Botella De Agua Y Toalla Azules Foto de archivo - Imagen de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642" y="4540899"/>
            <a:ext cx="1909769" cy="219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24569" y="1668220"/>
            <a:ext cx="2047174" cy="121740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23128" y="2752648"/>
            <a:ext cx="200774" cy="229088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11198" y="2523560"/>
            <a:ext cx="200774" cy="229088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9205" y="2729860"/>
            <a:ext cx="200774" cy="229088"/>
          </a:xfrm>
          <a:prstGeom prst="rect">
            <a:avLst/>
          </a:prstGeom>
        </p:spPr>
      </p:pic>
      <p:sp>
        <p:nvSpPr>
          <p:cNvPr id="15" name="Flecha izquierda 14"/>
          <p:cNvSpPr/>
          <p:nvPr/>
        </p:nvSpPr>
        <p:spPr>
          <a:xfrm>
            <a:off x="5345372" y="2115283"/>
            <a:ext cx="430231" cy="1501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Flecha derecha 15"/>
          <p:cNvSpPr/>
          <p:nvPr/>
        </p:nvSpPr>
        <p:spPr>
          <a:xfrm>
            <a:off x="4384076" y="1452156"/>
            <a:ext cx="1132764" cy="24178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94814" y="3368771"/>
            <a:ext cx="1617147" cy="1453385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7616" y="4333657"/>
            <a:ext cx="378069" cy="431386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55153" y="4350235"/>
            <a:ext cx="235586" cy="268809"/>
          </a:xfrm>
          <a:prstGeom prst="rect">
            <a:avLst/>
          </a:prstGeom>
        </p:spPr>
      </p:pic>
      <p:sp>
        <p:nvSpPr>
          <p:cNvPr id="26" name="Flecha izquierda 25"/>
          <p:cNvSpPr/>
          <p:nvPr/>
        </p:nvSpPr>
        <p:spPr>
          <a:xfrm>
            <a:off x="5316754" y="3995062"/>
            <a:ext cx="430231" cy="1501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Arco 26"/>
          <p:cNvSpPr/>
          <p:nvPr/>
        </p:nvSpPr>
        <p:spPr>
          <a:xfrm>
            <a:off x="4203622" y="2077627"/>
            <a:ext cx="1815152" cy="22543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Arco 9"/>
          <p:cNvSpPr/>
          <p:nvPr/>
        </p:nvSpPr>
        <p:spPr>
          <a:xfrm>
            <a:off x="4189074" y="3971570"/>
            <a:ext cx="1815152" cy="22543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Flecha derecha 27"/>
          <p:cNvSpPr/>
          <p:nvPr/>
        </p:nvSpPr>
        <p:spPr>
          <a:xfrm>
            <a:off x="4335921" y="3419721"/>
            <a:ext cx="1132764" cy="24178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54659" y="5255159"/>
            <a:ext cx="1262181" cy="1461473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6071743" y="6488667"/>
            <a:ext cx="5867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u="sng" dirty="0" smtClean="0"/>
              <a:t>R E P I T E     E L     C I R C U I T O      U N A      V E Z       M Á S</a:t>
            </a:r>
            <a:r>
              <a:rPr lang="es-CL" b="1" dirty="0" smtClean="0"/>
              <a:t>. 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76982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5152" y="431437"/>
            <a:ext cx="10376848" cy="1325563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La actividad física incrementa la condición física de una persona.</a:t>
            </a:r>
            <a:endParaRPr lang="es-CL" dirty="0"/>
          </a:p>
        </p:txBody>
      </p:sp>
      <p:pic>
        <p:nvPicPr>
          <p:cNvPr id="4" name="Picture 8" descr="Resultado de imagen de beneficios  de la actividad fís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337" y="1757000"/>
            <a:ext cx="9280478" cy="494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07" y="280635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3655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2. Juegos motrices.</a:t>
            </a:r>
            <a:r>
              <a:rPr lang="es-CL" dirty="0"/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84242" y="789067"/>
            <a:ext cx="4051305" cy="37419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sz="2400" b="1" dirty="0" smtClean="0"/>
              <a:t>1. Juego de trasladar papelitos. </a:t>
            </a:r>
          </a:p>
          <a:p>
            <a:pPr marL="0" indent="0">
              <a:buNone/>
            </a:pPr>
            <a:r>
              <a:rPr lang="es-CL" sz="2400" u="sng" dirty="0" smtClean="0"/>
              <a:t>Desafío: </a:t>
            </a:r>
            <a:r>
              <a:rPr lang="es-CL" sz="2400" dirty="0" smtClean="0"/>
              <a:t>Invita a un familiar o solo(a). </a:t>
            </a:r>
          </a:p>
          <a:p>
            <a:pPr marL="0" indent="0">
              <a:buNone/>
            </a:pPr>
            <a:r>
              <a:rPr lang="es-CL" sz="2400" u="sng" dirty="0" smtClean="0"/>
              <a:t>Materiales para cada integrante: </a:t>
            </a:r>
            <a:r>
              <a:rPr lang="es-CL" sz="2400" dirty="0" smtClean="0"/>
              <a:t>2 </a:t>
            </a:r>
            <a:r>
              <a:rPr lang="es-CL" sz="2400" dirty="0"/>
              <a:t>v</a:t>
            </a:r>
            <a:r>
              <a:rPr lang="es-CL" sz="2400" dirty="0" smtClean="0"/>
              <a:t>asos plásticos y 10 papitos no tan pequeños arrugados. </a:t>
            </a:r>
          </a:p>
          <a:p>
            <a:pPr marL="0" indent="0">
              <a:buNone/>
            </a:pPr>
            <a:r>
              <a:rPr lang="es-CL" sz="2400" u="sng" dirty="0" smtClean="0"/>
              <a:t>Consiste: </a:t>
            </a:r>
            <a:r>
              <a:rPr lang="es-CL" sz="2400" dirty="0" smtClean="0"/>
              <a:t>en trasladar los 10 papelitos del vaso (1) al otro(2), de uno en uno a la ves. </a:t>
            </a:r>
          </a:p>
          <a:p>
            <a:pPr marL="0" indent="0">
              <a:buNone/>
            </a:pPr>
            <a:endParaRPr lang="es-CL" sz="2400" u="sng" dirty="0" smtClean="0"/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endParaRPr lang="es-CL" sz="2400" u="sng" dirty="0"/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75" y="3542770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107582" y="714161"/>
            <a:ext cx="4285397" cy="2518985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En estos juegos motrices vamos a trabajar la habilidad motriz de Locomoción.</a:t>
            </a:r>
          </a:p>
          <a:p>
            <a:pPr algn="ctr"/>
            <a:r>
              <a:rPr lang="es-CL" dirty="0" smtClean="0"/>
              <a:t>¡¡DIVIERTETE!!</a:t>
            </a:r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8140695" y="394534"/>
            <a:ext cx="4051305" cy="37419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2400" b="1" dirty="0" smtClean="0"/>
              <a:t>2. Juego de llevar saltando los papelitos. </a:t>
            </a:r>
          </a:p>
          <a:p>
            <a:pPr marL="0" indent="0">
              <a:buNone/>
            </a:pPr>
            <a:r>
              <a:rPr lang="es-CL" sz="2400" u="sng" dirty="0" smtClean="0"/>
              <a:t>Desafío:</a:t>
            </a:r>
            <a:r>
              <a:rPr lang="es-CL" sz="2400" dirty="0" smtClean="0"/>
              <a:t> invita a un familiar o solo(a).</a:t>
            </a:r>
          </a:p>
          <a:p>
            <a:pPr marL="0" indent="0">
              <a:buNone/>
            </a:pPr>
            <a:r>
              <a:rPr lang="es-CL" sz="2400" u="sng" dirty="0"/>
              <a:t>Materiales para cada integrante: </a:t>
            </a:r>
            <a:r>
              <a:rPr lang="es-CL" sz="2400" dirty="0"/>
              <a:t>2 vasos plásticos y 10 papitos no tan pequeños arrugados. </a:t>
            </a:r>
            <a:endParaRPr lang="es-CL" sz="2400" dirty="0" smtClean="0"/>
          </a:p>
          <a:p>
            <a:pPr marL="0" indent="0">
              <a:buNone/>
            </a:pPr>
            <a:r>
              <a:rPr lang="es-CL" sz="2400" u="sng" dirty="0" smtClean="0"/>
              <a:t>Consiste: </a:t>
            </a:r>
            <a:r>
              <a:rPr lang="es-CL" sz="2400" dirty="0" smtClean="0"/>
              <a:t> tomar un papel del vaso 1, ponerlo entre las rodillas y presionar, saltando a pies juntos para trasladar los 10 papelitos del vaso (1) al otro(2), de uno en uno a la ves. La vuelta es trotando. </a:t>
            </a:r>
            <a:endParaRPr lang="es-CL" sz="2400" dirty="0"/>
          </a:p>
          <a:p>
            <a:pPr marL="0" indent="0">
              <a:buNone/>
            </a:pPr>
            <a:endParaRPr lang="es-CL" sz="24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812" y="4531058"/>
            <a:ext cx="5895975" cy="218561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Flecha derecha 10"/>
          <p:cNvSpPr/>
          <p:nvPr/>
        </p:nvSpPr>
        <p:spPr>
          <a:xfrm>
            <a:off x="3166280" y="6129819"/>
            <a:ext cx="658503" cy="58685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Ida </a:t>
            </a:r>
            <a:endParaRPr lang="es-CL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Flecha izquierda 11"/>
          <p:cNvSpPr/>
          <p:nvPr/>
        </p:nvSpPr>
        <p:spPr>
          <a:xfrm>
            <a:off x="6864825" y="4605964"/>
            <a:ext cx="1007508" cy="71416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Vuelta</a:t>
            </a:r>
            <a:endParaRPr lang="es-CL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5307" y="4136525"/>
            <a:ext cx="3475002" cy="258014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Flecha derecha 14"/>
          <p:cNvSpPr/>
          <p:nvPr/>
        </p:nvSpPr>
        <p:spPr>
          <a:xfrm>
            <a:off x="9837095" y="5968321"/>
            <a:ext cx="658503" cy="58685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Ida </a:t>
            </a:r>
            <a:endParaRPr lang="es-CL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Flecha izquierda 15"/>
          <p:cNvSpPr/>
          <p:nvPr/>
        </p:nvSpPr>
        <p:spPr>
          <a:xfrm>
            <a:off x="10309977" y="4173978"/>
            <a:ext cx="1007508" cy="71416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Vuelta</a:t>
            </a:r>
            <a:endParaRPr lang="es-CL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408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508" y="92487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Si desea complementar la clase de Educación Física en las habilidades motrices básicas, ingrese al siguiente Link: </a:t>
            </a:r>
          </a:p>
          <a:p>
            <a:pPr marL="0" indent="0">
              <a:buNone/>
            </a:pPr>
            <a:r>
              <a:rPr lang="es-CL" dirty="0">
                <a:hlinkClick r:id="rId2"/>
              </a:rPr>
              <a:t>https://</a:t>
            </a:r>
            <a:r>
              <a:rPr lang="es-CL" dirty="0" smtClean="0">
                <a:hlinkClick r:id="rId2"/>
              </a:rPr>
              <a:t>www.youtube.com/watch?v=YVV28-8bwFU</a:t>
            </a:r>
            <a:endParaRPr lang="es-CL" dirty="0" smtClean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285" y="2937794"/>
            <a:ext cx="4185541" cy="2557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654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smtClean="0"/>
              <a:t>Recuerda la Higiene Personal.  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Vuelve nuevamente a la guía y responde. </a:t>
            </a:r>
            <a:endParaRPr lang="es-CL" dirty="0"/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2556</TotalTime>
  <Words>415</Words>
  <Application>Microsoft Office PowerPoint</Application>
  <PresentationFormat>Panorámica</PresentationFormat>
  <Paragraphs>48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Material de Apoyo para guía n°15 en 2° Básicos.  Tema: “Actividad física con intensidad moderada a vigorosa y juegos motrices”. </vt:lpstr>
      <vt:lpstr>Presentación de PowerPoint</vt:lpstr>
      <vt:lpstr>1. Circuito de actividad física en intensidad moderada a vigorosa. </vt:lpstr>
      <vt:lpstr>La actividad física incrementa la condición física de una persona.</vt:lpstr>
      <vt:lpstr>2. Juegos motrices. </vt:lpstr>
      <vt:lpstr>Presentación de PowerPoint</vt:lpstr>
      <vt:lpstr>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Cuenta Microsoft</cp:lastModifiedBy>
  <cp:revision>283</cp:revision>
  <dcterms:created xsi:type="dcterms:W3CDTF">2020-03-21T01:23:08Z</dcterms:created>
  <dcterms:modified xsi:type="dcterms:W3CDTF">2020-07-08T03:02:06Z</dcterms:modified>
</cp:coreProperties>
</file>