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81" r:id="rId5"/>
    <p:sldId id="282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7zLDJZ3QV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n°14 en 2° Básicos. </a:t>
            </a:r>
            <a:br>
              <a:rPr lang="es-CL" dirty="0" smtClean="0"/>
            </a:br>
            <a:r>
              <a:rPr lang="es-CL" dirty="0" smtClean="0"/>
              <a:t>Tema: “Actividad física y juegos motrices”.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26" name="Picture 2" descr="Estimulación motricidad: lateralidad, esquema corporal… – Blog 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62" y="3617252"/>
            <a:ext cx="4089898" cy="259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64" y="1285390"/>
            <a:ext cx="10515600" cy="1736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intensidad moderadas a vigorosas y el juego en las habilidades motrices básicas.</a:t>
            </a:r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  <a:endParaRPr lang="es-CL" sz="2400" i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600" y="3296387"/>
            <a:ext cx="4486602" cy="235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1. </a:t>
            </a:r>
            <a:r>
              <a:rPr lang="es-CL" sz="4000" dirty="0" smtClean="0"/>
              <a:t>Circuito de actividad física en intensidad </a:t>
            </a:r>
            <a:r>
              <a:rPr lang="es-CL" sz="4000" b="1" dirty="0" smtClean="0"/>
              <a:t>moderada a vigorosa. </a:t>
            </a:r>
            <a:endParaRPr lang="es-CL" sz="4000" b="1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5" y="2696288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0" y="1109972"/>
            <a:ext cx="4285397" cy="173165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r>
              <a:rPr lang="es-CL" dirty="0" smtClean="0"/>
              <a:t>Vamos a explicar los 3 ejercicios a realizar. </a:t>
            </a:r>
          </a:p>
          <a:p>
            <a:pPr algn="ctr"/>
            <a:r>
              <a:rPr lang="es-CL" dirty="0" smtClean="0"/>
              <a:t>No olvides que 20 segundos </a:t>
            </a:r>
            <a:r>
              <a:rPr lang="es-CL" dirty="0"/>
              <a:t>d</a:t>
            </a:r>
            <a:r>
              <a:rPr lang="es-CL" dirty="0" smtClean="0"/>
              <a:t>e trabajo y 20 segundos </a:t>
            </a:r>
            <a:r>
              <a:rPr lang="es-CL" dirty="0"/>
              <a:t>d</a:t>
            </a:r>
            <a:r>
              <a:rPr lang="es-CL" dirty="0" smtClean="0"/>
              <a:t>e descanso. </a:t>
            </a:r>
          </a:p>
          <a:p>
            <a:pPr algn="ctr"/>
            <a:endParaRPr lang="es-CL" sz="2000" dirty="0" smtClean="0"/>
          </a:p>
          <a:p>
            <a:pPr algn="ctr"/>
            <a:r>
              <a:rPr lang="es-CL" dirty="0" smtClean="0"/>
              <a:t> </a:t>
            </a:r>
          </a:p>
          <a:p>
            <a:pPr algn="ctr"/>
            <a:endParaRPr lang="es-CL" dirty="0" smtClean="0"/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41222" y="1109972"/>
            <a:ext cx="7750779" cy="57480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400" dirty="0" smtClean="0"/>
              <a:t>1.  </a:t>
            </a:r>
            <a:r>
              <a:rPr lang="es-CL" sz="2400" b="1" dirty="0" smtClean="0">
                <a:solidFill>
                  <a:srgbClr val="FF0000"/>
                </a:solidFill>
              </a:rPr>
              <a:t>SKIPPING, 20 SEGUNDOS DE TRABAJO. </a:t>
            </a:r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- Realiza un trote continuo, salvo que las 			rodillas se elevan hasta el ombligo 				continuamente.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       </a:t>
            </a:r>
            <a:r>
              <a:rPr lang="es-CL" sz="2400" b="1" dirty="0" smtClean="0"/>
              <a:t>DESCANSA 20 SEGUNDOS. </a:t>
            </a:r>
          </a:p>
          <a:p>
            <a:pPr marL="0" indent="0">
              <a:buNone/>
            </a:pPr>
            <a:r>
              <a:rPr lang="es-CL" sz="2400" dirty="0" smtClean="0"/>
              <a:t>2. </a:t>
            </a:r>
            <a:r>
              <a:rPr lang="es-CL" sz="2400" b="1" dirty="0" smtClean="0">
                <a:solidFill>
                  <a:srgbClr val="FF0000"/>
                </a:solidFill>
              </a:rPr>
              <a:t>SENTADILLA CON SILLA, 20 SEGUNDOS DE TRABAJO.</a:t>
            </a:r>
          </a:p>
          <a:p>
            <a:pPr marL="0" indent="0">
              <a:buNone/>
            </a:pPr>
            <a:r>
              <a:rPr lang="es-CL" sz="2400" dirty="0" smtClean="0">
                <a:solidFill>
                  <a:srgbClr val="FF0000"/>
                </a:solidFill>
              </a:rPr>
              <a:t>		    </a:t>
            </a:r>
            <a:r>
              <a:rPr lang="es-CL" sz="2400" dirty="0" smtClean="0"/>
              <a:t>- Debes estar de pie junto a una silla, luego 		    flexiona tus rodillas bajando a un 50%, sube     		    y repite por el tiempo de trabajo. 		                  		       </a:t>
            </a:r>
            <a:r>
              <a:rPr lang="es-CL" sz="2400" b="1" dirty="0" smtClean="0"/>
              <a:t>DESCANSA 20 SEGUNDOS. </a:t>
            </a:r>
          </a:p>
          <a:p>
            <a:pPr marL="0" indent="0">
              <a:buNone/>
            </a:pPr>
            <a:r>
              <a:rPr lang="es-CL" sz="2400" b="1" dirty="0" smtClean="0"/>
              <a:t>3. </a:t>
            </a:r>
            <a:r>
              <a:rPr lang="es-CL" sz="2400" b="1" dirty="0" smtClean="0">
                <a:solidFill>
                  <a:srgbClr val="FF0000"/>
                </a:solidFill>
              </a:rPr>
              <a:t>SALTO DE TIJERA, 20 SEGUNDOS DE TRABAJO. </a:t>
            </a:r>
            <a:r>
              <a:rPr lang="es-CL" sz="2400" b="1" dirty="0" smtClean="0"/>
              <a:t>		    			- </a:t>
            </a:r>
            <a:r>
              <a:rPr lang="es-CL" sz="2400" dirty="0" smtClean="0"/>
              <a:t>Salta, separa piernas y junta manos 			arriba, luego baja brazos y junta 				piernas. </a:t>
            </a:r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           </a:t>
            </a:r>
            <a:r>
              <a:rPr lang="es-CL" sz="2400" b="1" dirty="0" smtClean="0"/>
              <a:t>DESCANSA 20 SEGUNDOS.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43970" y="2830861"/>
            <a:ext cx="2285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Considera un reloj para tomar el tiempo.</a:t>
            </a:r>
          </a:p>
          <a:p>
            <a:pPr algn="just"/>
            <a:r>
              <a:rPr lang="es-CL" dirty="0" smtClean="0"/>
              <a:t>Una botella con agua para hidratar y una toalla para secar la transpiración.</a:t>
            </a:r>
          </a:p>
        </p:txBody>
      </p:sp>
      <p:sp>
        <p:nvSpPr>
          <p:cNvPr id="11" name="AutoShape 4" descr="60 ilustraciones, clipart, dibujos animados e iconos de stock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69" y="4693860"/>
            <a:ext cx="1764210" cy="17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Botella De Agua Y Toalla Azules Foto de archivo - Imagen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28" y="4531283"/>
            <a:ext cx="1909769" cy="21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2280" y="3363392"/>
            <a:ext cx="1873924" cy="1232321"/>
          </a:xfrm>
          <a:prstGeom prst="rect">
            <a:avLst/>
          </a:prstGeom>
        </p:spPr>
      </p:pic>
      <p:pic>
        <p:nvPicPr>
          <p:cNvPr id="3086" name="Picture 14" descr="Entrenamiento Hiit - Yo elijo una vida sa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80" y="5176310"/>
            <a:ext cx="2420061" cy="151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5355" y="1470026"/>
            <a:ext cx="12477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2. Juegos motrices.</a:t>
            </a:r>
            <a:r>
              <a:rPr lang="es-CL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71169" y="1222918"/>
            <a:ext cx="4051305" cy="374199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s-CL" sz="2400" b="1" dirty="0" smtClean="0"/>
              <a:t>Con un cuaderno y una bolsa. </a:t>
            </a:r>
            <a:r>
              <a:rPr lang="es-CL" sz="2400" u="sng" dirty="0" smtClean="0"/>
              <a:t>Desafío: </a:t>
            </a:r>
            <a:r>
              <a:rPr lang="es-CL" sz="2400" dirty="0" smtClean="0"/>
              <a:t>soplar con un cuaderno utilizando una o ambas manos, la bolsa y mantenerla en el espacio, durante: 5, 10 y luego 15 segundos. 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2" y="1891342"/>
            <a:ext cx="4285397" cy="134180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Ahora cambiamos de actividad y realizamos juego en la habilidad motriz de manipulación. </a:t>
            </a:r>
          </a:p>
          <a:p>
            <a:pPr algn="ctr"/>
            <a:endParaRPr lang="es-CL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979" y="3666997"/>
            <a:ext cx="3703598" cy="2391860"/>
          </a:xfrm>
          <a:prstGeom prst="rect">
            <a:avLst/>
          </a:prstGeom>
        </p:spPr>
      </p:pic>
      <p:pic>
        <p:nvPicPr>
          <p:cNvPr id="5122" name="Picture 2" descr="Todos a jugar: Colección de juegos de lanzar y atrapar objet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488" y="4284408"/>
            <a:ext cx="2588699" cy="2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2"/>
          <p:cNvSpPr txBox="1">
            <a:spLocks/>
          </p:cNvSpPr>
          <p:nvPr/>
        </p:nvSpPr>
        <p:spPr>
          <a:xfrm>
            <a:off x="8335547" y="1222919"/>
            <a:ext cx="4051305" cy="3741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dirty="0" smtClean="0"/>
              <a:t>2. Lanzar y recibir una pelota hecha de papel. </a:t>
            </a:r>
            <a:r>
              <a:rPr lang="es-CL" sz="2400" u="sng" dirty="0" smtClean="0"/>
              <a:t>Desafío</a:t>
            </a:r>
            <a:r>
              <a:rPr lang="es-CL" sz="2400" u="sng" dirty="0"/>
              <a:t>: </a:t>
            </a:r>
            <a:r>
              <a:rPr lang="es-CL" sz="2400" dirty="0" smtClean="0"/>
              <a:t>uno lanza y el otro recibe intentando que la pelota introduzca en la bolsa. </a:t>
            </a:r>
          </a:p>
          <a:p>
            <a:pPr marL="0" indent="0">
              <a:buNone/>
            </a:pPr>
            <a:r>
              <a:rPr lang="es-CL" sz="2400" u="sng" dirty="0" smtClean="0"/>
              <a:t>Regla: </a:t>
            </a:r>
            <a:r>
              <a:rPr lang="es-CL" sz="2400" dirty="0" smtClean="0"/>
              <a:t>si cae dentro, ambos jugadores dan un paso atrás. </a:t>
            </a:r>
          </a:p>
          <a:p>
            <a:pPr marL="0" indent="0">
              <a:buNone/>
            </a:pPr>
            <a:r>
              <a:rPr lang="es-CL" sz="2400" dirty="0" smtClean="0"/>
              <a:t>10 lanzamientos cada uno. </a:t>
            </a:r>
            <a:r>
              <a:rPr lang="es-CL" sz="2400" dirty="0"/>
              <a:t/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167756">
            <a:off x="10193823" y="4803226"/>
            <a:ext cx="59055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147" y="2591701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367147" y="1249897"/>
            <a:ext cx="4285397" cy="134180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Recordemos las habilidades motrices básicas de una manera más interactiva. </a:t>
            </a:r>
          </a:p>
          <a:p>
            <a:pPr algn="ctr"/>
            <a:endParaRPr lang="es-CL" dirty="0" smtClean="0"/>
          </a:p>
        </p:txBody>
      </p:sp>
      <p:sp>
        <p:nvSpPr>
          <p:cNvPr id="6" name="Rectángulo 5"/>
          <p:cNvSpPr/>
          <p:nvPr/>
        </p:nvSpPr>
        <p:spPr>
          <a:xfrm>
            <a:off x="4896155" y="3035953"/>
            <a:ext cx="4883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3"/>
              </a:rPr>
              <a:t>https://www.youtube.com/watch?v=Z7zLDJZ3QVc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4016177" y="3035953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LINK: 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4378616" y="3480205"/>
            <a:ext cx="540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La guía considera oportuno ver hasta el minuto 02:10.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43521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nuevamente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2405</TotalTime>
  <Words>282</Words>
  <Application>Microsoft Office PowerPoint</Application>
  <PresentationFormat>Panorámica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n°14 en 2° Básicos.  Tema: “Actividad física y juegos motrices”. </vt:lpstr>
      <vt:lpstr>Presentación de PowerPoint</vt:lpstr>
      <vt:lpstr>1. Circuito de actividad física en intensidad moderada a vigorosa. 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263</cp:revision>
  <dcterms:created xsi:type="dcterms:W3CDTF">2020-03-21T01:23:08Z</dcterms:created>
  <dcterms:modified xsi:type="dcterms:W3CDTF">2020-07-02T06:02:38Z</dcterms:modified>
</cp:coreProperties>
</file>