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70" r:id="rId3"/>
    <p:sldId id="268" r:id="rId4"/>
    <p:sldId id="271" r:id="rId5"/>
    <p:sldId id="272" r:id="rId6"/>
    <p:sldId id="273" r:id="rId7"/>
    <p:sldId id="267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59259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0352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0772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04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30641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6956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8279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41141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326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3560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2972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47AD0-E6CC-40CF-B22B-E02A12BBAFFF}" type="datetimeFigureOut">
              <a:rPr lang="es-CL" smtClean="0"/>
              <a:t>12-06-2020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8710F-A1C2-45AB-A9C2-E741809E496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7936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40" y="513300"/>
            <a:ext cx="9966960" cy="3103952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Material de Apoyo para guía n°11 en 2° Básicos. </a:t>
            </a:r>
            <a:br>
              <a:rPr lang="es-CL" dirty="0" smtClean="0"/>
            </a:br>
            <a:r>
              <a:rPr lang="es-CL" dirty="0" smtClean="0"/>
              <a:t>Tema: “La actividad física </a:t>
            </a:r>
            <a:r>
              <a:rPr lang="es-CL" dirty="0"/>
              <a:t>y</a:t>
            </a:r>
            <a:r>
              <a:rPr lang="es-CL" dirty="0" smtClean="0"/>
              <a:t> la </a:t>
            </a:r>
            <a:r>
              <a:rPr lang="es-CL" dirty="0"/>
              <a:t>h</a:t>
            </a:r>
            <a:r>
              <a:rPr lang="es-CL" dirty="0" smtClean="0"/>
              <a:t>igiene personal”. 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8489" y="4002836"/>
            <a:ext cx="5449968" cy="2346158"/>
          </a:xfrm>
        </p:spPr>
        <p:txBody>
          <a:bodyPr>
            <a:normAutofit/>
          </a:bodyPr>
          <a:lstStyle/>
          <a:p>
            <a:pPr algn="just"/>
            <a:endParaRPr lang="es-MX" sz="3200" dirty="0" smtClean="0"/>
          </a:p>
          <a:p>
            <a:pPr algn="just"/>
            <a:endParaRPr lang="es-MX" sz="3200" dirty="0"/>
          </a:p>
          <a:p>
            <a:pPr algn="just"/>
            <a:r>
              <a:rPr lang="es-MX" sz="3200" dirty="0" smtClean="0"/>
              <a:t>Profesor: Diego Chávez.</a:t>
            </a:r>
          </a:p>
          <a:p>
            <a:pPr algn="just"/>
            <a:r>
              <a:rPr lang="es-MX" sz="3200" dirty="0" smtClean="0"/>
              <a:t>Asignatura: Ed. Física y Salud.</a:t>
            </a:r>
          </a:p>
        </p:txBody>
      </p:sp>
      <p:pic>
        <p:nvPicPr>
          <p:cNvPr id="5" name="Picture 2" descr="C:\Users\Usuario\Desktop\insignia colegio azulit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160" y="160610"/>
            <a:ext cx="1125622" cy="146097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028" name="Picture 4" descr="Deporte e higi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427" y="3451044"/>
            <a:ext cx="3220872" cy="3239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29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 continuación: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dirty="0" smtClean="0"/>
              <a:t>Estimado estudiante, vamos a apreciar un mapa conceptual que te va a explicar “La actividad física y la higiene personal”. </a:t>
            </a:r>
          </a:p>
          <a:p>
            <a:pPr marL="0" indent="0">
              <a:buNone/>
            </a:pPr>
            <a:r>
              <a:rPr lang="es-CL" dirty="0" smtClean="0"/>
              <a:t>Para entender este tema deberás leer desde arriba hacia abajo. </a:t>
            </a:r>
            <a:r>
              <a:rPr lang="es-CL" u="sng" dirty="0" smtClean="0"/>
              <a:t>Si es necesario pide ayuda de un familiar. </a:t>
            </a:r>
            <a:endParaRPr lang="es-CL" u="sng" dirty="0"/>
          </a:p>
        </p:txBody>
      </p:sp>
      <p:sp>
        <p:nvSpPr>
          <p:cNvPr id="4" name="Flecha abajo 3"/>
          <p:cNvSpPr/>
          <p:nvPr/>
        </p:nvSpPr>
        <p:spPr>
          <a:xfrm>
            <a:off x="5172503" y="3600235"/>
            <a:ext cx="586854" cy="545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16" y="4302975"/>
            <a:ext cx="4918881" cy="2286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6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200304" cy="6858001"/>
          </a:xfrm>
        </p:spPr>
      </p:pic>
    </p:spTree>
    <p:extLst>
      <p:ext uri="{BB962C8B-B14F-4D97-AF65-F5344CB8AC3E}">
        <p14:creationId xmlns:p14="http://schemas.microsoft.com/office/powerpoint/2010/main" val="4473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9808" y="0"/>
            <a:ext cx="10493991" cy="1325563"/>
          </a:xfrm>
        </p:spPr>
        <p:txBody>
          <a:bodyPr/>
          <a:lstStyle/>
          <a:p>
            <a:r>
              <a:rPr lang="es-CL" dirty="0" smtClean="0"/>
              <a:t>Actividad 1: “Desafíos entre familiares”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>
            <a:normAutofit/>
          </a:bodyPr>
          <a:lstStyle/>
          <a:p>
            <a:r>
              <a:rPr lang="es-CL" i="1" dirty="0" smtClean="0"/>
              <a:t>Debes invitar a participar de este desafío de participación a un familiar o a un compañero(a) con quien tengas comunicación, y en lo posible.</a:t>
            </a:r>
          </a:p>
          <a:p>
            <a:r>
              <a:rPr lang="es-CL" i="1" dirty="0" smtClean="0"/>
              <a:t>También lo puedes realizar de forma individual. Ante esta posibilidad pide ayuda a un familiar quien oriente la actividad para prevenir accidentes. </a:t>
            </a:r>
          </a:p>
          <a:p>
            <a:pPr marL="0" indent="0">
              <a:buNone/>
            </a:pPr>
            <a:r>
              <a:rPr lang="es-CL" b="1" dirty="0" smtClean="0"/>
              <a:t>Descripción de la actividad: </a:t>
            </a:r>
            <a:r>
              <a:rPr lang="es-CL" dirty="0" smtClean="0"/>
              <a:t>Debes realizar los ejercicios que aparecerán a continuación, con la finalidad de trabajar el esfuerzo personal, superación y perseverancia. 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 smtClean="0"/>
          </a:p>
        </p:txBody>
      </p:sp>
      <p:pic>
        <p:nvPicPr>
          <p:cNvPr id="2050" name="Picture 2" descr="Estamos prestando atención al desarrollo emocional de los niño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32" y="4091780"/>
            <a:ext cx="5386522" cy="23636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echa derecha 6"/>
          <p:cNvSpPr/>
          <p:nvPr/>
        </p:nvSpPr>
        <p:spPr>
          <a:xfrm>
            <a:off x="1665027" y="6451980"/>
            <a:ext cx="8093123" cy="4026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7144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-1"/>
            <a:ext cx="12192000" cy="685800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CL" b="1" dirty="0" smtClean="0"/>
              <a:t>Serie de actividades lúdicas: Realiza cada uno de los siguientes ejercicios.</a:t>
            </a:r>
          </a:p>
          <a:p>
            <a:pPr marL="514350" indent="-514350">
              <a:buAutoNum type="arabicPeriod"/>
            </a:pPr>
            <a:r>
              <a:rPr lang="es-CL" dirty="0" smtClean="0"/>
              <a:t>¿Quién de ustedes dos, tres, puede aguantar más tiempo la respiración? </a:t>
            </a:r>
          </a:p>
          <a:p>
            <a:pPr marL="514350" indent="-514350">
              <a:buAutoNum type="arabicPeriod"/>
            </a:pPr>
            <a:r>
              <a:rPr lang="es-CL" dirty="0" smtClean="0"/>
              <a:t>Lanzamiento de papeles con mano hábil. Deben arrugar 10 papeles en total y ubicarse a 3 metros de una taza de té y una olla grande. Si el lanzamiento permite que el papel ingrese a la taza equivale a 10 puntos, si ingresa a la olla equivale a 5 puntos. </a:t>
            </a:r>
          </a:p>
          <a:p>
            <a:pPr marL="0" indent="0">
              <a:buNone/>
            </a:pPr>
            <a:r>
              <a:rPr lang="es-CL" dirty="0" smtClean="0"/>
              <a:t>      </a:t>
            </a:r>
            <a:r>
              <a:rPr lang="es-CL" u="sng" dirty="0" smtClean="0"/>
              <a:t>Responder: De 10 lanzamientos cada uno</a:t>
            </a:r>
            <a:r>
              <a:rPr lang="es-CL" u="sng" dirty="0"/>
              <a:t> </a:t>
            </a:r>
            <a:r>
              <a:rPr lang="es-CL" u="sng" dirty="0" smtClean="0"/>
              <a:t>¿Quién puede realizar más puntos? </a:t>
            </a:r>
          </a:p>
          <a:p>
            <a:pPr marL="0" indent="0">
              <a:buNone/>
            </a:pPr>
            <a:r>
              <a:rPr lang="es-CL" dirty="0" smtClean="0"/>
              <a:t>3.  Carrera en bolsa. Deben introducir sus dos pies a una bolsa de nylon y estimar una distancia. Luego realizar saltos a pies juntos y llegar a la meta. </a:t>
            </a:r>
          </a:p>
          <a:p>
            <a:pPr marL="0" indent="0">
              <a:buNone/>
            </a:pPr>
            <a:r>
              <a:rPr lang="es-CL" dirty="0" smtClean="0"/>
              <a:t>4.   Carrera de cuchara. Deben tener en su boca una cuchara grande y en la parte cóncava de la cuchara poner una hoja de papel arrugada y estimar una distancia para ir rápido o caminando.</a:t>
            </a:r>
          </a:p>
          <a:p>
            <a:pPr marL="0" indent="0">
              <a:buNone/>
            </a:pPr>
            <a:r>
              <a:rPr lang="es-CL" b="1" dirty="0" smtClean="0"/>
              <a:t>Serie de actividad física: </a:t>
            </a:r>
            <a:r>
              <a:rPr lang="es-CL" b="1" dirty="0"/>
              <a:t>R</a:t>
            </a:r>
            <a:r>
              <a:rPr lang="es-CL" b="1" dirty="0" smtClean="0"/>
              <a:t>ealiza cada uno. </a:t>
            </a:r>
          </a:p>
          <a:p>
            <a:pPr marL="514350" indent="-514350">
              <a:buAutoNum type="arabicPeriod"/>
            </a:pPr>
            <a:r>
              <a:rPr lang="es-CL" dirty="0" smtClean="0"/>
              <a:t>Realizar un trote suave en el puesto, durante 1 minuto. /Descanso 10 </a:t>
            </a:r>
            <a:r>
              <a:rPr lang="es-CL" dirty="0" err="1" smtClean="0"/>
              <a:t>seg</a:t>
            </a:r>
            <a:r>
              <a:rPr lang="es-CL" dirty="0" smtClean="0"/>
              <a:t>.</a:t>
            </a:r>
          </a:p>
          <a:p>
            <a:pPr marL="514350" indent="-514350">
              <a:buAutoNum type="arabicPeriod"/>
            </a:pPr>
            <a:r>
              <a:rPr lang="es-CL" dirty="0" smtClean="0"/>
              <a:t>Realizar un taloneo en el puesto, durante 1 minuto. /Descanso 20 </a:t>
            </a:r>
            <a:r>
              <a:rPr lang="es-CL" dirty="0" err="1" smtClean="0"/>
              <a:t>seg</a:t>
            </a:r>
            <a:r>
              <a:rPr lang="es-CL" dirty="0" smtClean="0"/>
              <a:t>. </a:t>
            </a:r>
          </a:p>
          <a:p>
            <a:pPr marL="514350" indent="-514350">
              <a:buAutoNum type="arabicPeriod"/>
            </a:pPr>
            <a:r>
              <a:rPr lang="es-CL" dirty="0" smtClean="0"/>
              <a:t>Realizar salto continuo en el puesto, durante 30 segundos. /Descanso 20 </a:t>
            </a:r>
            <a:r>
              <a:rPr lang="es-CL" dirty="0" err="1" smtClean="0"/>
              <a:t>seg</a:t>
            </a:r>
            <a:r>
              <a:rPr lang="es-CL" dirty="0" smtClean="0"/>
              <a:t>. </a:t>
            </a:r>
          </a:p>
          <a:p>
            <a:pPr marL="514350" indent="-514350">
              <a:buAutoNum type="arabicPeriod"/>
            </a:pPr>
            <a:r>
              <a:rPr lang="es-CL" dirty="0" smtClean="0"/>
              <a:t>Separar piernas y juntar brazo, durante 1 minuto. /Fin. </a:t>
            </a:r>
          </a:p>
          <a:p>
            <a:pPr marL="514350" indent="-514350">
              <a:buAutoNum type="arabicPeriod"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68377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s-CL" dirty="0" smtClean="0"/>
              <a:t>Imágenes de ejemplos a las actividades </a:t>
            </a:r>
            <a:br>
              <a:rPr lang="es-CL" dirty="0" smtClean="0"/>
            </a:br>
            <a:r>
              <a:rPr lang="es-CL" dirty="0" smtClean="0"/>
              <a:t>lúdicas y físicas.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1325562"/>
            <a:ext cx="12192000" cy="5532437"/>
          </a:xfrm>
        </p:spPr>
        <p:txBody>
          <a:bodyPr/>
          <a:lstStyle/>
          <a:p>
            <a:pPr marL="0" indent="0">
              <a:buNone/>
            </a:pPr>
            <a:r>
              <a:rPr lang="es-CL" b="1" dirty="0" smtClean="0"/>
              <a:t>Imágenes para actividades lúdicas: </a:t>
            </a:r>
          </a:p>
          <a:p>
            <a:pPr marL="0" indent="0">
              <a:buNone/>
            </a:pPr>
            <a:r>
              <a:rPr lang="es-CL" dirty="0" smtClean="0"/>
              <a:t>1.                              2.                                 3.                               4.      </a:t>
            </a:r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r>
              <a:rPr lang="es-CL" b="1" dirty="0" smtClean="0"/>
              <a:t>Imágenes para actividad física:                      </a:t>
            </a:r>
          </a:p>
          <a:p>
            <a:pPr marL="0" indent="0">
              <a:buNone/>
            </a:pPr>
            <a:r>
              <a:rPr lang="es-CL" dirty="0" smtClean="0"/>
              <a:t>1.                              2.                                 3.                              4. </a:t>
            </a:r>
            <a:endParaRPr lang="es-CL" dirty="0"/>
          </a:p>
        </p:txBody>
      </p:sp>
      <p:pic>
        <p:nvPicPr>
          <p:cNvPr id="3074" name="Picture 2" descr="Aprende a aguantar la respiración bajo el agua | Estargua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7" y="2234959"/>
            <a:ext cx="1905237" cy="1237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PORTELAUQUEN: REGIONAL DE TEJO: FITO OLIVARES 2DO EN PEHUA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110" y="1872279"/>
            <a:ext cx="1719618" cy="17196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arrera de sacos | Mis juegos tradicional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2018041"/>
            <a:ext cx="2027593" cy="1454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UEVO EN LA CUCHARA | Valladares86's Blo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39" y="2018041"/>
            <a:ext cx="2085026" cy="1403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YO ENTRENO EN CASA: CARRERA EN EL MISMO LUGAR | Running Lif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4492725"/>
            <a:ext cx="2193815" cy="1826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88" name="Picture 16" descr="4-1 ANEXO 1 ACTIVIDADES DE CALENTAMIENTO 1. CALENTAMIENTO I (para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1" y="4492725"/>
            <a:ext cx="1803210" cy="1747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Sentadillas para Bajar de Pes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4" y="4492725"/>
            <a:ext cx="1940904" cy="1952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5 ejercicios para presumir de piernas - Vida Yogu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969" y="4334256"/>
            <a:ext cx="2143125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4332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7546" y="37533"/>
            <a:ext cx="11599460" cy="6820467"/>
          </a:xfrm>
        </p:spPr>
        <p:txBody>
          <a:bodyPr>
            <a:normAutofit/>
          </a:bodyPr>
          <a:lstStyle/>
          <a:p>
            <a:pPr algn="ctr"/>
            <a:r>
              <a:rPr lang="es-CL" dirty="0" smtClean="0"/>
              <a:t>Recuerda siempre la Higiene Personal</a:t>
            </a:r>
            <a:r>
              <a:rPr lang="es-CL" dirty="0" smtClean="0"/>
              <a:t>.  </a:t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/>
              <a:t/>
            </a:r>
            <a:br>
              <a:rPr lang="es-CL" dirty="0"/>
            </a:br>
            <a:r>
              <a:rPr lang="es-CL" dirty="0"/>
              <a:t/>
            </a:r>
            <a:br>
              <a:rPr lang="es-CL" dirty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/>
            </a:r>
            <a:br>
              <a:rPr lang="es-CL" dirty="0" smtClean="0"/>
            </a:br>
            <a:r>
              <a:rPr lang="es-CL" dirty="0" smtClean="0"/>
              <a:t>Vuelve </a:t>
            </a:r>
            <a:r>
              <a:rPr lang="es-CL" dirty="0" smtClean="0"/>
              <a:t>nuevamente a la guía y responde. </a:t>
            </a:r>
            <a:endParaRPr lang="es-CL" dirty="0"/>
          </a:p>
        </p:txBody>
      </p:sp>
      <p:pic>
        <p:nvPicPr>
          <p:cNvPr id="1028" name="Picture 4" descr="Línea de meta - Iconos gratis de educació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76" y="875733"/>
            <a:ext cx="4876800" cy="48768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Funcionando a línea de meta | Icono Grat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85" y="2764811"/>
            <a:ext cx="2681782" cy="268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695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1857</TotalTime>
  <Words>433</Words>
  <Application>Microsoft Office PowerPoint</Application>
  <PresentationFormat>Panorámica</PresentationFormat>
  <Paragraphs>32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Material de Apoyo para guía n°11 en 2° Básicos.  Tema: “La actividad física y la higiene personal”. </vt:lpstr>
      <vt:lpstr>A continuación: </vt:lpstr>
      <vt:lpstr>Presentación de PowerPoint</vt:lpstr>
      <vt:lpstr>Actividad 1: “Desafíos entre familiares” </vt:lpstr>
      <vt:lpstr>Presentación de PowerPoint</vt:lpstr>
      <vt:lpstr>Imágenes de ejemplos a las actividades  lúdicas y físicas. </vt:lpstr>
      <vt:lpstr>Recuerda siempre la Higiene Personal.            Vuelve nuevamente a la guía y responde. 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higiene personal</dc:title>
  <dc:creator>Cuenta Microsoft</dc:creator>
  <cp:lastModifiedBy>Cuenta Microsoft</cp:lastModifiedBy>
  <cp:revision>187</cp:revision>
  <dcterms:created xsi:type="dcterms:W3CDTF">2020-03-21T01:23:08Z</dcterms:created>
  <dcterms:modified xsi:type="dcterms:W3CDTF">2020-06-13T03:38:52Z</dcterms:modified>
</cp:coreProperties>
</file>