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68" r:id="rId4"/>
    <p:sldId id="269" r:id="rId5"/>
    <p:sldId id="267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Material de Apoyo para guía n°10 en 2° Básicos. </a:t>
            </a:r>
            <a:br>
              <a:rPr lang="es-CL" dirty="0" smtClean="0"/>
            </a:br>
            <a:r>
              <a:rPr lang="es-CL" dirty="0" smtClean="0"/>
              <a:t>Tema: “La higiene personal y la vida familiar”.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dirty="0" smtClean="0"/>
              <a:t>Profesor: Diego Chávez.</a:t>
            </a:r>
          </a:p>
          <a:p>
            <a:pPr algn="just"/>
            <a:r>
              <a:rPr lang="es-MX" sz="3200" dirty="0" smtClean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95" y="3617252"/>
            <a:ext cx="3928105" cy="30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continuación: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Estimado estudiante</a:t>
            </a:r>
            <a:r>
              <a:rPr lang="es-CL" smtClean="0"/>
              <a:t>, vamos </a:t>
            </a:r>
            <a:r>
              <a:rPr lang="es-CL" dirty="0" smtClean="0"/>
              <a:t>a apreciar un mapa conceptual que te va a explicar “La Higiene personal y la vida familiar”. </a:t>
            </a:r>
          </a:p>
          <a:p>
            <a:pPr marL="0" indent="0">
              <a:buNone/>
            </a:pPr>
            <a:r>
              <a:rPr lang="es-CL" dirty="0" smtClean="0"/>
              <a:t>Para entender este tema deberás leer desde arriba hacia abajo, y desde izquierda a derecha. </a:t>
            </a:r>
            <a:r>
              <a:rPr lang="es-CL" u="sng" dirty="0" smtClean="0"/>
              <a:t>Si es necesario pide ayuda de un familiar. </a:t>
            </a:r>
            <a:endParaRPr lang="es-CL" u="sng" dirty="0"/>
          </a:p>
        </p:txBody>
      </p:sp>
      <p:sp>
        <p:nvSpPr>
          <p:cNvPr id="4" name="Flecha abajo 3"/>
          <p:cNvSpPr/>
          <p:nvPr/>
        </p:nvSpPr>
        <p:spPr>
          <a:xfrm>
            <a:off x="5172504" y="3872963"/>
            <a:ext cx="586854" cy="545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241" y="4521325"/>
            <a:ext cx="3797987" cy="2169063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275305" y="4306442"/>
            <a:ext cx="750627" cy="648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18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9845" cy="6858001"/>
          </a:xfrm>
        </p:spPr>
      </p:pic>
    </p:spTree>
    <p:extLst>
      <p:ext uri="{BB962C8B-B14F-4D97-AF65-F5344CB8AC3E}">
        <p14:creationId xmlns:p14="http://schemas.microsoft.com/office/powerpoint/2010/main" val="4473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329279"/>
            <a:ext cx="10515600" cy="1325563"/>
          </a:xfrm>
        </p:spPr>
        <p:txBody>
          <a:bodyPr/>
          <a:lstStyle/>
          <a:p>
            <a:r>
              <a:rPr lang="es-CL" dirty="0" smtClean="0"/>
              <a:t>Actividad 1: “Semana de Higiene Personal”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80701"/>
            <a:ext cx="12192000" cy="5889009"/>
          </a:xfrm>
        </p:spPr>
        <p:txBody>
          <a:bodyPr>
            <a:normAutofit/>
          </a:bodyPr>
          <a:lstStyle/>
          <a:p>
            <a:r>
              <a:rPr lang="es-CL" sz="2000" i="1" dirty="0" smtClean="0"/>
              <a:t>Puedes utilizar esta misma imagen del horario semanal, o diseñar uno personal en tu cuaderno de Ed. Física y salud.</a:t>
            </a:r>
          </a:p>
          <a:p>
            <a:pPr marL="0" indent="0">
              <a:buNone/>
            </a:pPr>
            <a:r>
              <a:rPr lang="es-CL" sz="2000" b="1" dirty="0"/>
              <a:t>Descripción de la actividad</a:t>
            </a:r>
            <a:r>
              <a:rPr lang="es-CL" sz="2000" b="1" dirty="0" smtClean="0"/>
              <a:t>: </a:t>
            </a:r>
            <a:r>
              <a:rPr lang="es-CL" sz="2000" dirty="0" smtClean="0"/>
              <a:t>Debes marcar con una              si realizó la acción que demuestra la imagen en el horario. </a:t>
            </a:r>
          </a:p>
          <a:p>
            <a:pPr marL="0" indent="0">
              <a:buNone/>
            </a:pPr>
            <a:r>
              <a:rPr lang="es-CL" sz="2000" b="1" dirty="0" smtClean="0"/>
              <a:t>Objetivo: </a:t>
            </a:r>
            <a:r>
              <a:rPr lang="es-CL" sz="2000" dirty="0" smtClean="0"/>
              <a:t>Recordar el hábito de higiene personal durante el día y la semana. </a:t>
            </a: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</p:txBody>
      </p:sp>
      <p:sp>
        <p:nvSpPr>
          <p:cNvPr id="4" name="Cara sonriente 3"/>
          <p:cNvSpPr/>
          <p:nvPr/>
        </p:nvSpPr>
        <p:spPr>
          <a:xfrm>
            <a:off x="5475028" y="1373956"/>
            <a:ext cx="532262" cy="4486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60613"/>
              </p:ext>
            </p:extLst>
          </p:nvPr>
        </p:nvGraphicFramePr>
        <p:xfrm>
          <a:off x="0" y="2483894"/>
          <a:ext cx="12192000" cy="4374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771"/>
                <a:gridCol w="1413290"/>
                <a:gridCol w="1584128"/>
                <a:gridCol w="1708373"/>
                <a:gridCol w="1428821"/>
                <a:gridCol w="1615188"/>
                <a:gridCol w="1506474"/>
                <a:gridCol w="1644955"/>
              </a:tblGrid>
              <a:tr h="624872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LUNES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MARTES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MIÉRCOLES</a:t>
                      </a:r>
                      <a:r>
                        <a:rPr lang="es-CL" b="1" baseline="0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JUEVES</a:t>
                      </a:r>
                      <a:r>
                        <a:rPr lang="es-CL" b="1" baseline="0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VIERNES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SÁDABÓ </a:t>
                      </a:r>
                      <a:endParaRPr lang="es-CL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DOMINGO</a:t>
                      </a:r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0" y="3716157"/>
            <a:ext cx="866775" cy="695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8" y="6248584"/>
            <a:ext cx="943620" cy="5107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41" y="3087179"/>
            <a:ext cx="858487" cy="6706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60" y="4394968"/>
            <a:ext cx="704850" cy="5619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9" y="5040460"/>
            <a:ext cx="1050408" cy="5626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84" y="5603092"/>
            <a:ext cx="704850" cy="6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06" y="2767131"/>
            <a:ext cx="10515600" cy="1325563"/>
          </a:xfrm>
        </p:spPr>
        <p:txBody>
          <a:bodyPr/>
          <a:lstStyle/>
          <a:p>
            <a:r>
              <a:rPr lang="es-CL" dirty="0" smtClean="0"/>
              <a:t>Vuelve nuevamente a la guía y responde.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159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Material de Apoyo para guía n°10 en 2° Básicos.  Tema: “La higiene personal y la vida familiar”. </vt:lpstr>
      <vt:lpstr>A continuación: </vt:lpstr>
      <vt:lpstr>Presentación de PowerPoint</vt:lpstr>
      <vt:lpstr>Actividad 1: “Semana de Higiene Personal”</vt:lpstr>
      <vt:lpstr>Vuelve nuevamente a la guía y responde.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Cuenta Microsoft</cp:lastModifiedBy>
  <cp:revision>171</cp:revision>
  <dcterms:created xsi:type="dcterms:W3CDTF">2020-03-21T01:23:08Z</dcterms:created>
  <dcterms:modified xsi:type="dcterms:W3CDTF">2020-06-10T04:53:35Z</dcterms:modified>
</cp:coreProperties>
</file>