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8" r:id="rId3"/>
    <p:sldId id="269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n°9 en 2° Básicos. </a:t>
            </a:r>
            <a:br>
              <a:rPr lang="es-CL" dirty="0" smtClean="0"/>
            </a:br>
            <a:r>
              <a:rPr lang="es-CL" dirty="0" smtClean="0"/>
              <a:t>Tema: “Retroalimentación de contenidos Unidad 1”.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Por qué es importante la retroalimentación o feedback? | Recurs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750" y="3447694"/>
            <a:ext cx="4298221" cy="290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6478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s-CL" sz="2800" b="1" dirty="0" smtClean="0"/>
              <a:t>Estimado estudiante: </a:t>
            </a:r>
            <a:r>
              <a:rPr lang="es-CL" sz="2800" dirty="0" smtClean="0"/>
              <a:t/>
            </a:r>
            <a:br>
              <a:rPr lang="es-CL" sz="2800" dirty="0" smtClean="0"/>
            </a:br>
            <a:r>
              <a:rPr lang="es-CL" sz="2800" dirty="0" smtClean="0"/>
              <a:t>Vamos a repasar algunos de los contenidos y actividades de la Unidad 1 que tiene por nombre: </a:t>
            </a:r>
            <a:r>
              <a:rPr lang="es-CL" sz="2800" b="1" dirty="0" smtClean="0"/>
              <a:t>“</a:t>
            </a:r>
            <a:r>
              <a:rPr lang="es-CL" sz="2800" b="1" dirty="0"/>
              <a:t>Desarrollo de las habilidades motrices básicas, juegos y ejercicios guiados, siguiendo las instrucciones básicas de la </a:t>
            </a:r>
            <a:r>
              <a:rPr lang="es-CL" sz="2800" b="1" dirty="0" smtClean="0"/>
              <a:t>clase” 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13456"/>
            <a:ext cx="12192000" cy="5032375"/>
          </a:xfrm>
        </p:spPr>
        <p:txBody>
          <a:bodyPr/>
          <a:lstStyle/>
          <a:p>
            <a:pPr marL="0" indent="0">
              <a:buNone/>
            </a:pPr>
            <a:r>
              <a:rPr lang="es-CL" b="1" dirty="0" smtClean="0"/>
              <a:t>CONTENIDO: </a:t>
            </a:r>
          </a:p>
          <a:p>
            <a:pPr marL="0" indent="0">
              <a:buNone/>
            </a:pPr>
            <a:r>
              <a:rPr lang="es-CL" b="1" dirty="0" smtClean="0"/>
              <a:t>1. Actividad Física: </a:t>
            </a:r>
            <a:r>
              <a:rPr lang="es-MX" dirty="0"/>
              <a:t>Se considera actividad física cualquier movimiento corporal producido por los músculos del cuerpo y que exija un gasto de energía.</a:t>
            </a:r>
          </a:p>
          <a:p>
            <a:pPr marL="0" indent="0">
              <a:buNone/>
            </a:pPr>
            <a:r>
              <a:rPr lang="es-CL" u="sng" dirty="0" smtClean="0"/>
              <a:t>Actividad a realizar: </a:t>
            </a:r>
            <a:r>
              <a:rPr lang="es-CL" dirty="0" smtClean="0"/>
              <a:t>selecciona una canción de tu gusto que exprese el sentimiento de alegría y energía de moverse </a:t>
            </a:r>
            <a:r>
              <a:rPr lang="es-CL" dirty="0" smtClean="0"/>
              <a:t>(durante </a:t>
            </a:r>
            <a:r>
              <a:rPr lang="es-CL" dirty="0" smtClean="0"/>
              <a:t>un tiempo de </a:t>
            </a:r>
            <a:r>
              <a:rPr lang="es-CL" dirty="0" smtClean="0"/>
              <a:t>2 </a:t>
            </a:r>
            <a:r>
              <a:rPr lang="es-CL" dirty="0" smtClean="0"/>
              <a:t>a 3 </a:t>
            </a:r>
            <a:r>
              <a:rPr lang="es-CL" dirty="0" smtClean="0"/>
              <a:t>minutos). </a:t>
            </a:r>
            <a:endParaRPr lang="es-CL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495" y="3738377"/>
            <a:ext cx="6428095" cy="301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7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82" y="122830"/>
            <a:ext cx="12082818" cy="673517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2. </a:t>
            </a:r>
            <a:r>
              <a:rPr lang="es-CL" b="1" dirty="0"/>
              <a:t>La Lateralidad: </a:t>
            </a:r>
            <a:r>
              <a:rPr lang="es-MX" dirty="0"/>
              <a:t>La lateralidad es la preferencia que todos tenemos por utilizar una parte de nuestro cuerpo. Un ejemplo es el uso de una mano más que la otra. </a:t>
            </a:r>
          </a:p>
          <a:p>
            <a:pPr marL="0" indent="0">
              <a:buNone/>
            </a:pPr>
            <a:r>
              <a:rPr lang="es-MX" u="sng" dirty="0"/>
              <a:t>Actividad a realizar: </a:t>
            </a:r>
            <a:r>
              <a:rPr lang="es-MX" dirty="0"/>
              <a:t>Juego “Tela de araña”: Pide ayuda a tus padres para utilizar una lana o hilo. Luego sujeta la lana en un pilar, sea una silla o reja, y luego busca otro distinto lugar firme para pasar el hilo, y así ir avanzando hasta completar una tela de araña baja, media y </a:t>
            </a:r>
            <a:r>
              <a:rPr lang="es-MX" dirty="0" smtClean="0"/>
              <a:t>alta. (10 min) 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												</a:t>
            </a:r>
            <a:r>
              <a:rPr lang="es-MX" dirty="0"/>
              <a:t>	</a:t>
            </a:r>
            <a:r>
              <a:rPr lang="es-MX" dirty="0" smtClean="0"/>
              <a:t>						</a:t>
            </a:r>
            <a:endParaRPr lang="es-MX" dirty="0"/>
          </a:p>
          <a:p>
            <a:pPr marL="0" indent="0">
              <a:buNone/>
            </a:pPr>
            <a:endParaRPr lang="es-CL" u="sng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4" descr="Kids Zone: El Juego de la Telarañ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220" y="2548719"/>
            <a:ext cx="5240741" cy="3930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370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3. </a:t>
            </a:r>
            <a:r>
              <a:rPr lang="es-CL" b="1" dirty="0" smtClean="0"/>
              <a:t>Habilidades Motrices Básicas: </a:t>
            </a:r>
            <a:r>
              <a:rPr lang="es-MX" dirty="0"/>
              <a:t>Es la capacidad que tiene el ser humano en desarrollar distintos tipos de acciones motrices como por ejemplo: caminar, correr, reptar(gatear), arrastrarse de brazos, saltar en uno o dos pies juntos o separados, lanzar una pelota y luego recibirla con ambas manos, caminar sobre una línea, entre otras. </a:t>
            </a:r>
          </a:p>
          <a:p>
            <a:pPr marL="0" indent="0">
              <a:buNone/>
            </a:pPr>
            <a:r>
              <a:rPr lang="es-CL" u="sng" dirty="0" smtClean="0"/>
              <a:t>Actividad a realizar: </a:t>
            </a:r>
            <a:r>
              <a:rPr lang="es-CL" dirty="0" smtClean="0"/>
              <a:t>Selecciona una actividad sugeridas más abajo. </a:t>
            </a:r>
          </a:p>
          <a:p>
            <a:pPr marL="514350" indent="-514350">
              <a:buAutoNum type="arabicPeriod"/>
            </a:pPr>
            <a:r>
              <a:rPr lang="es-CL" dirty="0" smtClean="0"/>
              <a:t>Actividad de equilibrio con papel higiénico intentando pararse</a:t>
            </a:r>
            <a:r>
              <a:rPr lang="es-CL" dirty="0" smtClean="0"/>
              <a:t>. </a:t>
            </a:r>
            <a:r>
              <a:rPr lang="es-CL" dirty="0" smtClean="0"/>
              <a:t>(5 min)</a:t>
            </a:r>
            <a:endParaRPr lang="es-CL" dirty="0" smtClean="0"/>
          </a:p>
          <a:p>
            <a:pPr marL="514350" indent="-514350">
              <a:buAutoNum type="arabicPeriod"/>
            </a:pPr>
            <a:r>
              <a:rPr lang="es-CL" dirty="0" smtClean="0"/>
              <a:t>Actividad con globo o objeto para lanzar hacia arriba y girar o contar aplausos</a:t>
            </a:r>
            <a:r>
              <a:rPr lang="es-CL" dirty="0" smtClean="0"/>
              <a:t>. (5 min) </a:t>
            </a:r>
            <a:endParaRPr lang="es-CL" dirty="0" smtClean="0"/>
          </a:p>
          <a:p>
            <a:pPr marL="514350" indent="-514350">
              <a:buAutoNum type="arabicPeriod"/>
            </a:pPr>
            <a:r>
              <a:rPr lang="es-CL" dirty="0" smtClean="0"/>
              <a:t>Juego del gol humano con un baso amarrado a tu cabeza, abdomen y espalda más una pelota</a:t>
            </a:r>
            <a:r>
              <a:rPr lang="es-CL" dirty="0" smtClean="0"/>
              <a:t>. (10 min)</a:t>
            </a: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5089" y="4543352"/>
            <a:ext cx="1228725" cy="1838325"/>
          </a:xfrm>
          <a:prstGeom prst="rect">
            <a:avLst/>
          </a:prstGeom>
        </p:spPr>
      </p:pic>
      <p:pic>
        <p:nvPicPr>
          <p:cNvPr id="5" name="Picture 2" descr="Material Alternativo UCINF 2015: Clase Material Alternativo des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863" y="4353633"/>
            <a:ext cx="1654079" cy="221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14" y="5133902"/>
            <a:ext cx="3648075" cy="1247775"/>
          </a:xfrm>
          <a:prstGeom prst="rect">
            <a:avLst/>
          </a:prstGeom>
        </p:spPr>
      </p:pic>
      <p:sp>
        <p:nvSpPr>
          <p:cNvPr id="8" name="AutoShape 4" descr="China Los fabricantes de Papel Higiénico Jumbo 100% de pulp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81" y="5459105"/>
            <a:ext cx="515415" cy="51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7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 smtClean="0"/>
              <a:t>4. Sistema óseo y la actividad física: </a:t>
            </a:r>
            <a:r>
              <a:rPr lang="es-MX" dirty="0"/>
              <a:t>La </a:t>
            </a:r>
            <a:r>
              <a:rPr lang="es-MX" b="1" dirty="0"/>
              <a:t>actividad física</a:t>
            </a:r>
            <a:r>
              <a:rPr lang="es-MX" dirty="0"/>
              <a:t> provoca movimiento motriz en los estudiantes, que a su vez favorecen el depósito de nutrientes(alimentos) en el hueso, mediante la circulación sanguínea, lo que aporta más salud y desarrollo al hueso.</a:t>
            </a:r>
            <a:endParaRPr lang="es-CL" dirty="0"/>
          </a:p>
          <a:p>
            <a:pPr marL="0" indent="0">
              <a:buNone/>
            </a:pPr>
            <a:r>
              <a:rPr lang="es-CL" u="sng" dirty="0" smtClean="0"/>
              <a:t>Actividad a realizar: </a:t>
            </a:r>
            <a:r>
              <a:rPr lang="es-MX" dirty="0" smtClean="0"/>
              <a:t>“</a:t>
            </a:r>
            <a:r>
              <a:rPr lang="es-MX" dirty="0"/>
              <a:t>Activación”, realiza cada uno de los siguientes ejercicios.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(5 min)</a:t>
            </a:r>
            <a:endParaRPr lang="es-MX" dirty="0"/>
          </a:p>
          <a:p>
            <a:pPr>
              <a:buFontTx/>
              <a:buChar char="-"/>
            </a:pPr>
            <a:r>
              <a:rPr lang="es-MX" dirty="0"/>
              <a:t>Trotar en el puesto durante 30 segundos. </a:t>
            </a:r>
          </a:p>
          <a:p>
            <a:pPr>
              <a:buFontTx/>
              <a:buChar char="-"/>
            </a:pPr>
            <a:r>
              <a:rPr lang="es-MX" dirty="0"/>
              <a:t>Acostarse de abdomen, espalda. </a:t>
            </a:r>
          </a:p>
          <a:p>
            <a:pPr>
              <a:buFontTx/>
              <a:buChar char="-"/>
            </a:pPr>
            <a:r>
              <a:rPr lang="es-MX" dirty="0"/>
              <a:t>Posición araña. </a:t>
            </a:r>
          </a:p>
          <a:p>
            <a:pPr>
              <a:buFontTx/>
              <a:buChar char="-"/>
            </a:pPr>
            <a:r>
              <a:rPr lang="es-MX" dirty="0"/>
              <a:t>Realizar un paso fortnite durante 30 segundos. </a:t>
            </a:r>
          </a:p>
          <a:p>
            <a:pPr>
              <a:buFontTx/>
              <a:buChar char="-"/>
            </a:pPr>
            <a:r>
              <a:rPr lang="es-MX" dirty="0"/>
              <a:t>Saltar 10 veces como “rana bien alto”. </a:t>
            </a:r>
          </a:p>
          <a:p>
            <a:pPr>
              <a:buFontTx/>
              <a:buChar char="-"/>
            </a:pPr>
            <a:r>
              <a:rPr lang="es-MX" dirty="0"/>
              <a:t>Realizar taloneo durante 30 segundos. </a:t>
            </a:r>
          </a:p>
          <a:p>
            <a:pPr>
              <a:buFontTx/>
              <a:buChar char="-"/>
            </a:pPr>
            <a:r>
              <a:rPr lang="es-MX" dirty="0"/>
              <a:t>Vendarse los ojos para lograr dar 20 pasos sin chocar los objetos de la casa, con ayuda vocal de un familiar, quien oriente la lateralidad derecha e izquierda, adelante y atrás. 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2" descr="BAILANDO FORTNITE EN LA VIDA REAL!! FORNITE DANCE CHALLENGE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155" y="2470243"/>
            <a:ext cx="4135272" cy="232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8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 smtClean="0"/>
              <a:t>Vuelve nuevamente a la guía y responde.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</TotalTime>
  <Words>334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n°9 en 2° Básicos.  Tema: “Retroalimentación de contenidos Unidad 1”. </vt:lpstr>
      <vt:lpstr>Estimado estudiante:  Vamos a repasar algunos de los contenidos y actividades de la Unidad 1 que tiene por nombre: “Desarrollo de las habilidades motrices básicas, juegos y ejercicios guiados, siguiendo las instrucciones básicas de la clase” </vt:lpstr>
      <vt:lpstr>Presentación de PowerPoint</vt:lpstr>
      <vt:lpstr>Presentación de PowerPoint</vt:lpstr>
      <vt:lpstr>Presentación de PowerPoint</vt:lpstr>
      <vt:lpstr>Vuelve nuevamente a la guía y responde.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155</cp:revision>
  <dcterms:created xsi:type="dcterms:W3CDTF">2020-03-21T01:23:08Z</dcterms:created>
  <dcterms:modified xsi:type="dcterms:W3CDTF">2020-05-27T02:04:50Z</dcterms:modified>
</cp:coreProperties>
</file>