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72" r:id="rId3"/>
    <p:sldId id="275" r:id="rId4"/>
    <p:sldId id="276" r:id="rId5"/>
    <p:sldId id="277" r:id="rId6"/>
    <p:sldId id="279" r:id="rId7"/>
    <p:sldId id="267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1140" y="513300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Material de Apoyo para guía n°7 en 2° Básicos. </a:t>
            </a:r>
            <a:br>
              <a:rPr lang="es-CL" dirty="0" smtClean="0"/>
            </a:br>
            <a:r>
              <a:rPr lang="es-CL" dirty="0" smtClean="0"/>
              <a:t>Tema: “El juego y </a:t>
            </a:r>
            <a:r>
              <a:rPr lang="es-CL" dirty="0" smtClean="0"/>
              <a:t>las distintas destrezas motrices”. 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8489" y="4002836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 smtClean="0"/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Profesor: Diego Chávez.</a:t>
            </a:r>
          </a:p>
          <a:p>
            <a:pPr algn="just"/>
            <a:r>
              <a:rPr lang="es-MX" sz="3200" dirty="0" smtClean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026" name="Picture 2" descr="Bote y golpeo: HABILIDADES BÁSICAS Y MOTRIC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4838" y="3458625"/>
            <a:ext cx="3163322" cy="316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El Juego. </a:t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1" y="691807"/>
            <a:ext cx="12191999" cy="5532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Respuesta: </a:t>
            </a:r>
            <a:endParaRPr lang="es-MX" dirty="0"/>
          </a:p>
          <a:p>
            <a:pPr marL="0" indent="0">
              <a:buNone/>
            </a:pPr>
            <a:r>
              <a:rPr lang="es-MX" dirty="0" smtClean="0"/>
              <a:t>El juego tiene como objetivo recrear a los participantes, este debe estar organizado y tener reglas, con la finalidad de que la práctica sea la correcta para todas las situaciones. </a:t>
            </a:r>
          </a:p>
          <a:p>
            <a:pPr marL="0" indent="0">
              <a:buNone/>
            </a:pPr>
            <a:r>
              <a:rPr lang="es-MX" dirty="0" smtClean="0"/>
              <a:t>El juego Individual: este se realiza sin la compañía de otro jugador, las reglas son para una persona. Se destacan la auto superación, el desafío personal, mejorar los tiempos o el tipo de movimiento u otro, etc. </a:t>
            </a:r>
          </a:p>
          <a:p>
            <a:pPr marL="0" indent="0">
              <a:buNone/>
            </a:pPr>
            <a:r>
              <a:rPr lang="es-MX" dirty="0" smtClean="0"/>
              <a:t>El juego Colectivo: este se realiza con la compañía de mas jugadores, las reglas son para todos, algunos pueden tener reglas distintas a otros jugadores. Se destacan el trabajo en equipo, la amistad, el respeto, esfuerzo</a:t>
            </a:r>
            <a:r>
              <a:rPr lang="es-MX" dirty="0"/>
              <a:t> </a:t>
            </a:r>
            <a:r>
              <a:rPr lang="es-MX" dirty="0" smtClean="0"/>
              <a:t>y superación por el equipo. 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1028" name="Picture 4" descr="Ilustración de Vector Ilustración De Dibujos Animados Felices Los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497" y="4987191"/>
            <a:ext cx="3384643" cy="1870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13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1" y="351477"/>
            <a:ext cx="10515600" cy="1325563"/>
          </a:xfrm>
        </p:spPr>
        <p:txBody>
          <a:bodyPr/>
          <a:lstStyle/>
          <a:p>
            <a:pPr algn="ctr"/>
            <a:r>
              <a:rPr lang="es-CL" dirty="0" smtClean="0"/>
              <a:t>Las destrezas a utilizar en el juego:  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677040"/>
            <a:ext cx="12192000" cy="5180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 smtClean="0"/>
              <a:t>El juego integra distintas habilidades motrices, por ejemplo: las habilidades motrices básicas de manipulación, lateralidad manual y pedal y esquema corporal.  </a:t>
            </a:r>
          </a:p>
          <a:p>
            <a:pPr marL="0" indent="0">
              <a:buNone/>
            </a:pPr>
            <a:r>
              <a:rPr lang="es-CL" u="sng" dirty="0" smtClean="0"/>
              <a:t>Ejecución de cada uno: </a:t>
            </a:r>
          </a:p>
          <a:p>
            <a:pPr marL="514350" indent="-514350">
              <a:buAutoNum type="arabicPeriod"/>
            </a:pPr>
            <a:r>
              <a:rPr lang="es-CL" dirty="0" smtClean="0"/>
              <a:t>Habilidades Motrices B. de Manipulación: será de realizar un golpe con la palma de la mano o de puño cerrado. Y también golpear con el empeine o punta de pie, sea de derecho o del izquierdo. </a:t>
            </a:r>
          </a:p>
          <a:p>
            <a:pPr marL="514350" indent="-514350">
              <a:buAutoNum type="arabicPeriod"/>
            </a:pPr>
            <a:r>
              <a:rPr lang="es-CL" dirty="0" smtClean="0"/>
              <a:t>Lateralidad manual y pedal: seleccionar golpes con mano o pie, sea derecha o izquierda. </a:t>
            </a:r>
          </a:p>
          <a:p>
            <a:pPr marL="514350" indent="-514350">
              <a:buAutoNum type="arabicPeriod"/>
            </a:pPr>
            <a:r>
              <a:rPr lang="es-CL" dirty="0" smtClean="0"/>
              <a:t>Esquema corporal: será de el conocimiento continuo-inmediato del cuerpo estático </a:t>
            </a:r>
            <a:r>
              <a:rPr lang="es-CL" dirty="0"/>
              <a:t>o</a:t>
            </a:r>
            <a:r>
              <a:rPr lang="es-CL" dirty="0" smtClean="0"/>
              <a:t> en movimiento mientras se realice. </a:t>
            </a:r>
          </a:p>
        </p:txBody>
      </p:sp>
    </p:spTree>
    <p:extLst>
      <p:ext uri="{BB962C8B-B14F-4D97-AF65-F5344CB8AC3E}">
        <p14:creationId xmlns:p14="http://schemas.microsoft.com/office/powerpoint/2010/main" val="77681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600" dirty="0" smtClean="0"/>
              <a:t>Actividad 1: Juego: “Lana corta y larga”  </a:t>
            </a:r>
            <a:endParaRPr lang="es-CL" sz="3600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177421" y="1325562"/>
            <a:ext cx="12014579" cy="54300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600" i="1" dirty="0" smtClean="0"/>
              <a:t>IMPORTANTE</a:t>
            </a:r>
            <a:r>
              <a:rPr lang="es-MX" sz="2600" i="1" dirty="0"/>
              <a:t>: las actividades practicas deben estar acompañadas por un adulto que oriente y supervise al niño o niña, en lo posible y  evitar  accidentes.</a:t>
            </a:r>
          </a:p>
          <a:p>
            <a:pPr marL="0" indent="0">
              <a:buNone/>
            </a:pPr>
            <a:r>
              <a:rPr lang="es-CL" b="1" dirty="0" smtClean="0"/>
              <a:t>Materiales</a:t>
            </a:r>
            <a:r>
              <a:rPr lang="es-CL" dirty="0" smtClean="0"/>
              <a:t>: Yóquey, cuerda</a:t>
            </a:r>
            <a:r>
              <a:rPr lang="es-CL" dirty="0"/>
              <a:t> </a:t>
            </a:r>
            <a:r>
              <a:rPr lang="es-CL" dirty="0" smtClean="0"/>
              <a:t>o cordones, calcetas enrolladas, </a:t>
            </a:r>
            <a:r>
              <a:rPr lang="es-CL" dirty="0" err="1" smtClean="0"/>
              <a:t>masking</a:t>
            </a:r>
            <a:r>
              <a:rPr lang="es-CL" dirty="0" smtClean="0"/>
              <a:t> o adhesivo. </a:t>
            </a:r>
          </a:p>
          <a:p>
            <a:pPr marL="0" indent="0">
              <a:buNone/>
            </a:pPr>
            <a:r>
              <a:rPr lang="es-CL" b="1" dirty="0" smtClean="0"/>
              <a:t>Espacio: </a:t>
            </a:r>
            <a:r>
              <a:rPr lang="es-CL" dirty="0" smtClean="0"/>
              <a:t>Aproximadamente 1,5 metro cuadrado. </a:t>
            </a:r>
          </a:p>
          <a:p>
            <a:pPr marL="0" indent="0">
              <a:buNone/>
            </a:pPr>
            <a:r>
              <a:rPr lang="es-CL" b="1" dirty="0" smtClean="0"/>
              <a:t>Descripción de la creación del material: </a:t>
            </a:r>
            <a:r>
              <a:rPr lang="es-CL" dirty="0" smtClean="0"/>
              <a:t>En el Jockey parte del velcro o cinturón amarra una lana que en su extremo tenga sujetado a un globo, (o </a:t>
            </a:r>
            <a:r>
              <a:rPr lang="es-CL" i="1" dirty="0" smtClean="0"/>
              <a:t>pegar </a:t>
            </a:r>
            <a:r>
              <a:rPr lang="es-CL" i="1" dirty="0"/>
              <a:t>una cinta en la </a:t>
            </a:r>
            <a:r>
              <a:rPr lang="es-CL" i="1" dirty="0" smtClean="0"/>
              <a:t>frente y pega </a:t>
            </a:r>
            <a:r>
              <a:rPr lang="es-CL" i="1" dirty="0"/>
              <a:t>o </a:t>
            </a:r>
            <a:r>
              <a:rPr lang="es-CL" i="1" dirty="0" smtClean="0"/>
              <a:t>amarra </a:t>
            </a:r>
            <a:r>
              <a:rPr lang="es-CL" i="1" dirty="0"/>
              <a:t>una lana del largo del brazo y en su extremo un globo o calcetín en </a:t>
            </a:r>
            <a:r>
              <a:rPr lang="es-CL" i="1" dirty="0" smtClean="0"/>
              <a:t>nudo). </a:t>
            </a:r>
          </a:p>
          <a:p>
            <a:pPr marL="0" indent="0">
              <a:buNone/>
            </a:pPr>
            <a:r>
              <a:rPr lang="es-CL" i="1" dirty="0" smtClean="0"/>
              <a:t>Ejemplo:</a:t>
            </a:r>
            <a:endParaRPr lang="es-CL" dirty="0" smtClean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   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4208" y="4509589"/>
            <a:ext cx="1301004" cy="215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257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2"/>
          <p:cNvSpPr txBox="1">
            <a:spLocks/>
          </p:cNvSpPr>
          <p:nvPr/>
        </p:nvSpPr>
        <p:spPr>
          <a:xfrm>
            <a:off x="177422" y="968991"/>
            <a:ext cx="9580728" cy="573205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b="1" dirty="0" smtClean="0"/>
              <a:t>Descripción del juego: </a:t>
            </a:r>
            <a:r>
              <a:rPr lang="es-CL" dirty="0" smtClean="0"/>
              <a:t>la destreza de este juego será de</a:t>
            </a:r>
            <a:r>
              <a:rPr lang="es-CL" b="1" dirty="0" smtClean="0"/>
              <a:t> </a:t>
            </a:r>
            <a:r>
              <a:rPr lang="es-CL" dirty="0" smtClean="0"/>
              <a:t>golpear </a:t>
            </a:r>
            <a:r>
              <a:rPr lang="es-CL" dirty="0" smtClean="0"/>
              <a:t>el globo o calcetas en nudo, con la palma de la mano o empuñada, intentando mantener los objetos sobre la altura de los hombros y en movimiento.  </a:t>
            </a:r>
          </a:p>
          <a:p>
            <a:pPr marL="0" indent="0">
              <a:buNone/>
            </a:pPr>
            <a:r>
              <a:rPr lang="es-CL" u="sng" dirty="0" smtClean="0"/>
              <a:t>Actividades:</a:t>
            </a:r>
          </a:p>
          <a:p>
            <a:pPr marL="514350" indent="-514350">
              <a:buAutoNum type="arabicPeriod"/>
            </a:pPr>
            <a:r>
              <a:rPr lang="es-CL" dirty="0" smtClean="0"/>
              <a:t>Golpea con mano derecha 20 veces.</a:t>
            </a:r>
          </a:p>
          <a:p>
            <a:pPr marL="514350" indent="-514350">
              <a:buAutoNum type="arabicPeriod"/>
            </a:pPr>
            <a:r>
              <a:rPr lang="es-CL" dirty="0" smtClean="0"/>
              <a:t>Golpea con mano izquierda 20 veces. </a:t>
            </a:r>
          </a:p>
          <a:p>
            <a:pPr marL="514350" indent="-514350">
              <a:buAutoNum type="arabicPeriod"/>
            </a:pPr>
            <a:r>
              <a:rPr lang="es-CL" dirty="0" smtClean="0"/>
              <a:t>Golpea con rodilla derecha el globo u objeto 20 veces. </a:t>
            </a:r>
          </a:p>
          <a:p>
            <a:pPr marL="514350" indent="-514350">
              <a:buAutoNum type="arabicPeriod"/>
            </a:pPr>
            <a:r>
              <a:rPr lang="es-CL" dirty="0" smtClean="0"/>
              <a:t>Golpea con rodilla izquierda el globo u objeto 20 veces más.</a:t>
            </a:r>
          </a:p>
          <a:p>
            <a:pPr marL="0" indent="0">
              <a:buNone/>
            </a:pPr>
            <a:r>
              <a:rPr lang="es-CL" dirty="0" smtClean="0"/>
              <a:t>Variante: </a:t>
            </a:r>
          </a:p>
          <a:p>
            <a:r>
              <a:rPr lang="es-CL" dirty="0" smtClean="0"/>
              <a:t>Primero amarra o pega otra lana con otro globo o calcetín, e intenta lo siguiente:</a:t>
            </a:r>
          </a:p>
          <a:p>
            <a:pPr marL="514350" indent="-514350">
              <a:buAutoNum type="arabicPeriod"/>
            </a:pPr>
            <a:r>
              <a:rPr lang="es-CL" dirty="0" smtClean="0"/>
              <a:t>Tienes dos globos; debes golpear con la mano derecha un globo o mantenerlo en el aire y con la otra mano izquierda el otro globo y así mantener ambos en el aire sobre los hombros, 10 golpes por cada mano. </a:t>
            </a:r>
          </a:p>
          <a:p>
            <a:pPr marL="514350" indent="-514350">
              <a:buAutoNum type="arabicPeriod"/>
            </a:pPr>
            <a:r>
              <a:rPr lang="es-CL" dirty="0" smtClean="0"/>
              <a:t>Mezcla los golpes con la rodilla derecha e izquierda.     </a:t>
            </a: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592540" y="0"/>
            <a:ext cx="10515600" cy="1325563"/>
          </a:xfrm>
        </p:spPr>
        <p:txBody>
          <a:bodyPr/>
          <a:lstStyle/>
          <a:p>
            <a:r>
              <a:rPr lang="es-CL" dirty="0" smtClean="0"/>
              <a:t>Lana corta para golpes de manos. </a:t>
            </a:r>
            <a:endParaRPr lang="es-CL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3736" y="1693389"/>
            <a:ext cx="2006861" cy="409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160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2"/>
          <p:cNvSpPr txBox="1">
            <a:spLocks/>
          </p:cNvSpPr>
          <p:nvPr/>
        </p:nvSpPr>
        <p:spPr>
          <a:xfrm>
            <a:off x="177422" y="1270971"/>
            <a:ext cx="9471546" cy="54300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b="1" dirty="0" smtClean="0"/>
              <a:t>Descripción del juego: </a:t>
            </a:r>
            <a:r>
              <a:rPr lang="es-CL" dirty="0" smtClean="0"/>
              <a:t>la destreza del juego será de golpear </a:t>
            </a:r>
            <a:r>
              <a:rPr lang="es-CL" dirty="0" smtClean="0"/>
              <a:t>el globo o calcetas en nudo, con el empeine del pie o con punta de pie, intentando mantener los objetos a la altura de la cadera o pecho.  </a:t>
            </a:r>
          </a:p>
          <a:p>
            <a:pPr marL="0" indent="0">
              <a:buNone/>
            </a:pPr>
            <a:r>
              <a:rPr lang="es-CL" u="sng" dirty="0" smtClean="0"/>
              <a:t>Actividades:</a:t>
            </a:r>
          </a:p>
          <a:p>
            <a:pPr marL="514350" indent="-514350">
              <a:buAutoNum type="arabicPeriod"/>
            </a:pPr>
            <a:r>
              <a:rPr lang="es-CL" dirty="0" smtClean="0"/>
              <a:t>Golpea con pie derecho 20 veces.</a:t>
            </a:r>
          </a:p>
          <a:p>
            <a:pPr marL="514350" indent="-514350">
              <a:buAutoNum type="arabicPeriod"/>
            </a:pPr>
            <a:r>
              <a:rPr lang="es-CL" dirty="0" smtClean="0"/>
              <a:t>Golpea con pie izquierdo 20 veces. </a:t>
            </a:r>
          </a:p>
          <a:p>
            <a:pPr marL="514350" indent="-514350">
              <a:buAutoNum type="arabicPeriod"/>
            </a:pPr>
            <a:r>
              <a:rPr lang="es-CL" dirty="0" smtClean="0"/>
              <a:t>Golpea con pie derecho y luego con pie izquierdo 20 veces. </a:t>
            </a:r>
          </a:p>
          <a:p>
            <a:pPr marL="0" indent="0">
              <a:buNone/>
            </a:pPr>
            <a:r>
              <a:rPr lang="es-CL" dirty="0" smtClean="0"/>
              <a:t>Variante: </a:t>
            </a:r>
          </a:p>
          <a:p>
            <a:r>
              <a:rPr lang="es-CL" dirty="0" smtClean="0"/>
              <a:t>Primero amarra o pega otra lana con otro globo o calcetín, e intenta lo siguiente:</a:t>
            </a:r>
          </a:p>
          <a:p>
            <a:pPr marL="514350" indent="-514350">
              <a:buAutoNum type="arabicPeriod"/>
            </a:pPr>
            <a:r>
              <a:rPr lang="es-CL" dirty="0" smtClean="0"/>
              <a:t>Tienes dos globos; primero debes golpear con pie derecho un globo o calcetín y mantenerlo en el aire y segundo debes golpear con el otro pie izquierdo el otro globo y así mantener ambos en el aire intercambiando controladamente las lateralidades de pies en el apoyo sobre el suelo.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CL" dirty="0" smtClean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592540" y="0"/>
            <a:ext cx="10515600" cy="1325563"/>
          </a:xfrm>
        </p:spPr>
        <p:txBody>
          <a:bodyPr/>
          <a:lstStyle/>
          <a:p>
            <a:r>
              <a:rPr lang="es-CL" dirty="0" smtClean="0"/>
              <a:t>Lana larga para golpes de pies. </a:t>
            </a:r>
            <a:endParaRPr lang="es-CL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4925" y="2076889"/>
            <a:ext cx="2455922" cy="307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410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1406" y="2767131"/>
            <a:ext cx="10515600" cy="1325563"/>
          </a:xfrm>
        </p:spPr>
        <p:txBody>
          <a:bodyPr/>
          <a:lstStyle/>
          <a:p>
            <a:r>
              <a:rPr lang="es-CL" dirty="0" smtClean="0"/>
              <a:t>Vuelve nuevamente a la guía y responde.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1024</TotalTime>
  <Words>704</Words>
  <Application>Microsoft Office PowerPoint</Application>
  <PresentationFormat>Panorámica</PresentationFormat>
  <Paragraphs>45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Material de Apoyo para guía n°7 en 2° Básicos.  Tema: “El juego y las distintas destrezas motrices”. </vt:lpstr>
      <vt:lpstr>El Juego.  </vt:lpstr>
      <vt:lpstr>Las destrezas a utilizar en el juego:   </vt:lpstr>
      <vt:lpstr>Actividad 1: Juego: “Lana corta y larga”  </vt:lpstr>
      <vt:lpstr>Lana corta para golpes de manos. </vt:lpstr>
      <vt:lpstr>Lana larga para golpes de pies. </vt:lpstr>
      <vt:lpstr>Vuelve nuevamente a la guía y responde.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Cuenta Microsoft</cp:lastModifiedBy>
  <cp:revision>121</cp:revision>
  <dcterms:created xsi:type="dcterms:W3CDTF">2020-03-21T01:23:08Z</dcterms:created>
  <dcterms:modified xsi:type="dcterms:W3CDTF">2020-05-15T12:48:05Z</dcterms:modified>
</cp:coreProperties>
</file>