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20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049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45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932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487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96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308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96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4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33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26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63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sqONxiLcY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23038" y="2606723"/>
            <a:ext cx="6853224" cy="88783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Tu cuerpo, el crecimiento y la alimentación.</a:t>
            </a:r>
            <a:endParaRPr lang="es-CL" dirty="0"/>
          </a:p>
        </p:txBody>
      </p:sp>
      <p:pic>
        <p:nvPicPr>
          <p:cNvPr id="1028" name="Picture 4" descr="Resultado de imagen de alimentos ricos y saludable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589" y="3976382"/>
            <a:ext cx="4263789" cy="248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729721" y="4054345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45720"/>
            <a:r>
              <a:rPr lang="es-MX" sz="2400" b="1" dirty="0" smtClean="0">
                <a:solidFill>
                  <a:schemeClr val="tx1"/>
                </a:solidFill>
              </a:rPr>
              <a:t>Profesor: diego Chávez.</a:t>
            </a:r>
          </a:p>
          <a:p>
            <a:pPr marL="45720"/>
            <a:r>
              <a:rPr lang="es-MX" sz="2400" b="1" dirty="0" smtClean="0">
                <a:solidFill>
                  <a:schemeClr val="tx1"/>
                </a:solidFill>
              </a:rPr>
              <a:t>Asignatura: ed. Física.</a:t>
            </a:r>
          </a:p>
          <a:p>
            <a:pPr marL="45720"/>
            <a:r>
              <a:rPr lang="es-MX" sz="2400" b="1" dirty="0" smtClean="0">
                <a:solidFill>
                  <a:schemeClr val="tx1"/>
                </a:solidFill>
              </a:rPr>
              <a:t>Cursos: 2°,3°,4° (</a:t>
            </a:r>
            <a:r>
              <a:rPr lang="es-MX" sz="2400" b="1" dirty="0" err="1" smtClean="0">
                <a:solidFill>
                  <a:schemeClr val="tx1"/>
                </a:solidFill>
              </a:rPr>
              <a:t>a,b,c</a:t>
            </a:r>
            <a:r>
              <a:rPr lang="es-MX" sz="2400" b="1" dirty="0" smtClean="0">
                <a:solidFill>
                  <a:schemeClr val="tx1"/>
                </a:solidFill>
              </a:rPr>
              <a:t>).</a:t>
            </a:r>
            <a:endParaRPr lang="es-MX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8793" y="316547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Resultado de imagen de alimentacion para niños saludable dibuj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11" y="88767"/>
            <a:ext cx="2758469" cy="29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 de la guía n°2: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MX" sz="2400" dirty="0" smtClean="0"/>
              <a:t>Objetivo: Recordar la importancia de la alimentación para el crecimiento, energía diaria y diferencias de alimentos saludables v/s no tan saludables. </a:t>
            </a:r>
            <a:endParaRPr lang="es-MX" sz="2400" dirty="0"/>
          </a:p>
          <a:p>
            <a:pPr marL="45720" indent="0" algn="just">
              <a:buNone/>
            </a:pPr>
            <a:r>
              <a:rPr lang="es-MX" sz="2400" dirty="0" smtClean="0"/>
              <a:t>Habilidad: Lectura y comprensión. </a:t>
            </a:r>
          </a:p>
          <a:p>
            <a:pPr marL="45720" indent="0" algn="just">
              <a:buNone/>
            </a:pPr>
            <a:r>
              <a:rPr lang="es-MX" sz="2400" dirty="0" smtClean="0"/>
              <a:t>Actitud: Demuestra interés por la actividad.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72806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Tu cuerpo utiliza el alimento.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Los niños y niñas en edades de 6 a 12, están en constante crecimiento y desarrollo, lo que hace posible que adquieran numerosas capacidades y habilidades. En estos años los niños y niñas crecen entre 5 a 8 cm y aumentan en el peso entre 2,5 y 3,5 kg. Por año. </a:t>
            </a:r>
            <a:endParaRPr lang="es-MX" sz="2400" dirty="0"/>
          </a:p>
          <a:p>
            <a:pPr marL="0" indent="0" algn="just">
              <a:buNone/>
            </a:pPr>
            <a:endParaRPr lang="es-MX" sz="2400" dirty="0" smtClean="0"/>
          </a:p>
          <a:p>
            <a:pPr algn="just"/>
            <a:r>
              <a:rPr lang="es-MX" sz="2400" dirty="0" smtClean="0"/>
              <a:t>Observa el video relacionado con la actividad física y la alimentación, y con ayuda de tus padres ingresa este LINK mediante </a:t>
            </a:r>
            <a:r>
              <a:rPr lang="es-MX" sz="2400" dirty="0" err="1" smtClean="0"/>
              <a:t>google</a:t>
            </a:r>
            <a:r>
              <a:rPr lang="es-MX" sz="2400" dirty="0" smtClean="0"/>
              <a:t> (Celular) o </a:t>
            </a:r>
            <a:r>
              <a:rPr lang="es-MX" sz="2400" dirty="0" err="1" smtClean="0"/>
              <a:t>google</a:t>
            </a:r>
            <a:r>
              <a:rPr lang="es-MX" sz="2400" dirty="0" smtClean="0"/>
              <a:t> (Computador). </a:t>
            </a:r>
          </a:p>
          <a:p>
            <a:pPr marL="0" indent="0">
              <a:buNone/>
            </a:pPr>
            <a:endParaRPr lang="es-MX" sz="2200" dirty="0" smtClean="0"/>
          </a:p>
          <a:p>
            <a:pPr marL="0" indent="0" algn="ctr">
              <a:buNone/>
            </a:pPr>
            <a:r>
              <a:rPr lang="es-CL" sz="22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s-CL" sz="2200" dirty="0" smtClean="0">
                <a:solidFill>
                  <a:schemeClr val="tx1"/>
                </a:solidFill>
                <a:hlinkClick r:id="rId2"/>
              </a:rPr>
              <a:t>www.youtube.com/watch?v=jsqONxiLcYM</a:t>
            </a:r>
            <a:endParaRPr lang="es-CL" sz="2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MX" sz="2200" dirty="0" smtClean="0"/>
              <a:t>EL CAMALEÓN </a:t>
            </a:r>
            <a:endParaRPr lang="es-C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Recuerda.</a:t>
            </a:r>
            <a:endParaRPr lang="es-CL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Es importante comer más comidas</a:t>
            </a:r>
          </a:p>
          <a:p>
            <a:pPr marL="0" indent="0" algn="ctr">
              <a:buNone/>
            </a:pPr>
            <a:r>
              <a:rPr lang="es-MX" sz="2800" dirty="0" smtClean="0"/>
              <a:t>saludables, para el crecimiento </a:t>
            </a:r>
          </a:p>
          <a:p>
            <a:pPr marL="0" indent="0" algn="ctr">
              <a:buNone/>
            </a:pPr>
            <a:r>
              <a:rPr lang="es-MX" sz="2800" dirty="0" smtClean="0"/>
              <a:t>y el desarrollo del cuerpo, </a:t>
            </a:r>
          </a:p>
          <a:p>
            <a:pPr marL="0" indent="0" algn="ctr">
              <a:buNone/>
            </a:pPr>
            <a:r>
              <a:rPr lang="es-MX" sz="2800" dirty="0" smtClean="0"/>
              <a:t>y también con menor </a:t>
            </a:r>
          </a:p>
          <a:p>
            <a:pPr marL="0" indent="0" algn="ctr">
              <a:buNone/>
            </a:pPr>
            <a:r>
              <a:rPr lang="es-MX" sz="2800" dirty="0"/>
              <a:t>f</a:t>
            </a:r>
            <a:r>
              <a:rPr lang="es-MX" sz="2800" dirty="0" smtClean="0">
                <a:solidFill>
                  <a:schemeClr val="tx1"/>
                </a:solidFill>
              </a:rPr>
              <a:t>recuencia alimen</a:t>
            </a:r>
            <a:r>
              <a:rPr lang="es-MX" sz="2800" dirty="0" smtClean="0"/>
              <a:t>tos no </a:t>
            </a:r>
          </a:p>
          <a:p>
            <a:pPr marL="0" indent="0" algn="ctr">
              <a:buNone/>
            </a:pPr>
            <a:r>
              <a:rPr lang="es-MX" sz="2800" dirty="0"/>
              <a:t>t</a:t>
            </a:r>
            <a:r>
              <a:rPr lang="es-MX" sz="2800" dirty="0" smtClean="0">
                <a:solidFill>
                  <a:schemeClr val="tx1"/>
                </a:solidFill>
              </a:rPr>
              <a:t>an saludables. </a:t>
            </a:r>
          </a:p>
          <a:p>
            <a:pPr marL="0" indent="0" algn="ctr">
              <a:buNone/>
            </a:pPr>
            <a:r>
              <a:rPr lang="es-MX" sz="2800" dirty="0" smtClean="0"/>
              <a:t>Dieta Equilibrada.</a:t>
            </a:r>
            <a:endParaRPr lang="es-MX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endParaRPr lang="es-CL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Resultado de imagen de alimentos chatarra vs alimentos saludab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067" y="264919"/>
            <a:ext cx="2426888" cy="186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4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204</Words>
  <Application>Microsoft Office PowerPoint</Application>
  <PresentationFormat>Personalizado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Tu cuerpo, el crecimiento y la alimentación.</vt:lpstr>
      <vt:lpstr>Objetivo de la guía n°2: </vt:lpstr>
      <vt:lpstr>Tu cuerpo utiliza el alimento. </vt:lpstr>
      <vt:lpstr>Recuerda.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Makarenna Avendaño</cp:lastModifiedBy>
  <cp:revision>17</cp:revision>
  <dcterms:created xsi:type="dcterms:W3CDTF">2020-03-21T01:23:08Z</dcterms:created>
  <dcterms:modified xsi:type="dcterms:W3CDTF">2020-03-23T13:43:24Z</dcterms:modified>
</cp:coreProperties>
</file>