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CBC6-EB36-40D4-A110-6DD360F56554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BAAAA-D237-494E-A0B5-D255CD67A5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885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BAAAA-D237-494E-A0B5-D255CD67A5A1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944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BAAAA-D237-494E-A0B5-D255CD67A5A1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410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0897-01EB-4F0E-B8BD-0682E0501BE7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764-BDAD-407A-AB5A-AB38BA026F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042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0897-01EB-4F0E-B8BD-0682E0501BE7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764-BDAD-407A-AB5A-AB38BA026F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299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0897-01EB-4F0E-B8BD-0682E0501BE7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764-BDAD-407A-AB5A-AB38BA026F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867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0897-01EB-4F0E-B8BD-0682E0501BE7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764-BDAD-407A-AB5A-AB38BA026F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51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0897-01EB-4F0E-B8BD-0682E0501BE7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764-BDAD-407A-AB5A-AB38BA026F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921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0897-01EB-4F0E-B8BD-0682E0501BE7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764-BDAD-407A-AB5A-AB38BA026F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429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0897-01EB-4F0E-B8BD-0682E0501BE7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764-BDAD-407A-AB5A-AB38BA026F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910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0897-01EB-4F0E-B8BD-0682E0501BE7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764-BDAD-407A-AB5A-AB38BA026F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809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0897-01EB-4F0E-B8BD-0682E0501BE7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764-BDAD-407A-AB5A-AB38BA026F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12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0897-01EB-4F0E-B8BD-0682E0501BE7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764-BDAD-407A-AB5A-AB38BA026F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113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0897-01EB-4F0E-B8BD-0682E0501BE7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D764-BDAD-407A-AB5A-AB38BA026F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504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B0897-01EB-4F0E-B8BD-0682E0501BE7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DD764-BDAD-407A-AB5A-AB38BA026F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111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lia\Downloads\Cartel del día de la madre tierra con planeta y naturaleza belleza mujer_ Vector Premium _ Free Vector #Freepik #vector #freefondo #freebanner #freecartel #freeflo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4339"/>
            <a:ext cx="4968552" cy="661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9512" y="3645024"/>
            <a:ext cx="864095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</a:rPr>
              <a:t>Me inspiro en el </a:t>
            </a:r>
          </a:p>
          <a:p>
            <a:pPr algn="ctr"/>
            <a:r>
              <a:rPr lang="es-E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</a:rPr>
              <a:t>sur de chile</a:t>
            </a:r>
            <a:endParaRPr lang="es-E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oadway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81" y="1628801"/>
            <a:ext cx="288412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71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30687" y="116632"/>
            <a:ext cx="70826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</a:rPr>
              <a:t>¿Dónde está el sur </a:t>
            </a:r>
          </a:p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</a:rPr>
              <a:t>de mi país?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oadway" pitchFamily="82" charset="0"/>
            </a:endParaRPr>
          </a:p>
        </p:txBody>
      </p:sp>
      <p:pic>
        <p:nvPicPr>
          <p:cNvPr id="2052" name="Picture 4" descr="Zonas naturales de Ch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6" y="1710139"/>
            <a:ext cx="3635896" cy="479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53268"/>
            <a:ext cx="4608512" cy="471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157192"/>
            <a:ext cx="5376774" cy="156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311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332656"/>
            <a:ext cx="7144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</a:rPr>
              <a:t>Conozcamos el sur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oadway" pitchFamily="82" charset="0"/>
            </a:endParaRPr>
          </a:p>
        </p:txBody>
      </p:sp>
      <p:pic>
        <p:nvPicPr>
          <p:cNvPr id="3074" name="Picture 2" descr="Salto del L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5698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828" y="3896627"/>
            <a:ext cx="2555665" cy="284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24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vitan a limpieza del Parque Nacional Conguillio este fin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6" y="423117"/>
            <a:ext cx="3702842" cy="277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arque Nacional Conguillio * Araucania Viva Portal de Turismo d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74" y="504591"/>
            <a:ext cx="4447149" cy="261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Parque nacional Conguillío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53" y="3322626"/>
            <a:ext cx="441649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322626"/>
            <a:ext cx="2806373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022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56" y="459473"/>
            <a:ext cx="8496944" cy="548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057" y="4077072"/>
            <a:ext cx="2028825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2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26801" y="2780928"/>
            <a:ext cx="7090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</a:rPr>
              <a:t>SU FLORA Y FAUNA</a:t>
            </a:r>
            <a:endParaRPr lang="es-ES" sz="5400" b="1" cap="none" spc="0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oadway" pitchFamily="8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94760"/>
            <a:ext cx="5328592" cy="239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88" y="3890665"/>
            <a:ext cx="2944117" cy="220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Flo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3" y="100237"/>
            <a:ext cx="2314277" cy="26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351" y="260648"/>
            <a:ext cx="3237749" cy="21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91350"/>
            <a:ext cx="1800200" cy="253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352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ulia\Downloads\Ilustración de una niña Kid tumbado en la hierba escribiendo en su cuader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70484"/>
            <a:ext cx="389466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ulia\Downloads\Vector - Cute baby monkey on a tree holding blank si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5" y="0"/>
            <a:ext cx="461409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71514" y="4797152"/>
            <a:ext cx="3312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>
                <a:latin typeface="Broadway" pitchFamily="82" charset="0"/>
              </a:rPr>
              <a:t>Ahora que hemos conocido un poco más del sur, podremos </a:t>
            </a:r>
          </a:p>
          <a:p>
            <a:pPr algn="just"/>
            <a:r>
              <a:rPr lang="es-CL" dirty="0" smtClean="0">
                <a:latin typeface="Broadway" pitchFamily="82" charset="0"/>
              </a:rPr>
              <a:t>inspirarnos para realizar una hermosa tarjeta postal del sur.</a:t>
            </a:r>
            <a:endParaRPr lang="es-CL" dirty="0"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67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46</Words>
  <Application>Microsoft Office PowerPoint</Application>
  <PresentationFormat>Presentación en pantalla (4:3)</PresentationFormat>
  <Paragraphs>10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Julia</dc:creator>
  <cp:lastModifiedBy>Julia</cp:lastModifiedBy>
  <cp:revision>15</cp:revision>
  <dcterms:created xsi:type="dcterms:W3CDTF">2020-06-16T22:35:31Z</dcterms:created>
  <dcterms:modified xsi:type="dcterms:W3CDTF">2020-06-17T00:04:08Z</dcterms:modified>
</cp:coreProperties>
</file>