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13"/>
  </p:notesMasterIdLst>
  <p:handoutMasterIdLst>
    <p:handoutMasterId r:id="rId14"/>
  </p:handoutMasterIdLst>
  <p:sldIdLst>
    <p:sldId id="392" r:id="rId2"/>
    <p:sldId id="393" r:id="rId3"/>
    <p:sldId id="422" r:id="rId4"/>
    <p:sldId id="423" r:id="rId5"/>
    <p:sldId id="418" r:id="rId6"/>
    <p:sldId id="419" r:id="rId7"/>
    <p:sldId id="420" r:id="rId8"/>
    <p:sldId id="426" r:id="rId9"/>
    <p:sldId id="424" r:id="rId10"/>
    <p:sldId id="425" r:id="rId11"/>
    <p:sldId id="399" r:id="rId12"/>
  </p:sldIdLst>
  <p:sldSz cx="12192000" cy="6858000"/>
  <p:notesSz cx="7102475" cy="9388475"/>
  <p:embeddedFontLst>
    <p:embeddedFont>
      <p:font typeface="Arial Black" panose="020B0A04020102020204" pitchFamily="34" charset="0"/>
      <p:bold r:id="rId15"/>
    </p:embeddedFont>
    <p:embeddedFont>
      <p:font typeface="Wingdings 2" panose="05020102010507070707" pitchFamily="18" charset="2"/>
      <p:regular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Bradley Hand ITC" panose="03070402050302030203" pitchFamily="66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64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14-08-2020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14-08-2020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14-08-2020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14-08-2020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14-08-2020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14-08-2020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14-08-2020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14-08-2020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14-08-2020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14-08-2020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14-08-2020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14-08-2020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ASIGNATURA: TECNOLOGÍA   1° a – b - c</a:t>
            </a:r>
            <a:endParaRPr lang="es-ES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16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63236"/>
            <a:ext cx="10972800" cy="914400"/>
          </a:xfrm>
        </p:spPr>
        <p:txBody>
          <a:bodyPr>
            <a:normAutofit/>
          </a:bodyPr>
          <a:lstStyle/>
          <a:p>
            <a:r>
              <a:rPr lang="es-CL" dirty="0" smtClean="0"/>
              <a:t>Sugerencias para que diseñes tu juego.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09600" y="1288473"/>
            <a:ext cx="10972800" cy="5036127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P</a:t>
            </a:r>
            <a:r>
              <a:rPr lang="es-CL" dirty="0" smtClean="0"/>
              <a:t>uedes investigar en internet o en otro medios que juegos existen, que cumplan con las formas geométricas. </a:t>
            </a:r>
          </a:p>
          <a:p>
            <a:pPr marL="0" indent="0">
              <a:buNone/>
            </a:pPr>
            <a:r>
              <a:rPr lang="es-CL" dirty="0" smtClean="0"/>
              <a:t>Dibuja en tu cuaderno, algunas ideas, y escribe los </a:t>
            </a:r>
            <a:r>
              <a:rPr lang="es-CL" u="sng" dirty="0" smtClean="0"/>
              <a:t>posibles nombres que tendrían. </a:t>
            </a:r>
            <a:r>
              <a:rPr lang="es-CL" dirty="0" smtClean="0"/>
              <a:t> Te mostraré algunos ejemplos: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4" y="3503035"/>
            <a:ext cx="3762085" cy="30363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156" y="3325090"/>
            <a:ext cx="3132954" cy="31103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907" y="3325091"/>
            <a:ext cx="3382819" cy="31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2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jefe. 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>
            <a:normAutofit/>
          </a:bodyPr>
          <a:lstStyle/>
          <a:p>
            <a:r>
              <a:rPr lang="es-CL" sz="3600" dirty="0" smtClean="0"/>
              <a:t>¿Qué vamos Aprender hoy? </a:t>
            </a:r>
            <a:endParaRPr lang="es-CL" sz="2400" dirty="0" smtClean="0"/>
          </a:p>
          <a:p>
            <a:r>
              <a:rPr lang="es-CL" sz="3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Diseñar </a:t>
            </a:r>
            <a:r>
              <a:rPr lang="es-CL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juego con formas geométricas que se puedan elaborar utilizando materiales de desecho (como cajas de cartón, entre otros).</a:t>
            </a:r>
            <a:endParaRPr lang="es-CL" sz="3200" dirty="0" smtClean="0">
              <a:solidFill>
                <a:srgbClr val="7030A0"/>
              </a:solidFill>
            </a:endParaRPr>
          </a:p>
          <a:p>
            <a:r>
              <a:rPr lang="es-CL" sz="4000" dirty="0" smtClean="0"/>
              <a:t>¿Qué vamos a lograr?</a:t>
            </a:r>
            <a:endParaRPr lang="es-CL" sz="3000" dirty="0" smtClean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sz="30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Reconocer necesidades y problemas de su cotidianidad</a:t>
            </a:r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Recordar los 3 pasos de Proceso Tecnológico.</a:t>
            </a:r>
          </a:p>
          <a:p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Crear ideas para diseñar, dibujando.</a:t>
            </a:r>
            <a:endParaRPr lang="es-CL" sz="3000" dirty="0" smtClean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sz="3000" dirty="0" smtClean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sz="3000" dirty="0" smtClean="0"/>
          </a:p>
        </p:txBody>
      </p:sp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9799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Recordemos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149927"/>
            <a:ext cx="10972800" cy="5174673"/>
          </a:xfrm>
        </p:spPr>
        <p:txBody>
          <a:bodyPr>
            <a:normAutofit/>
          </a:bodyPr>
          <a:lstStyle/>
          <a:p>
            <a:r>
              <a:rPr lang="es-CL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 clases anteriores</a:t>
            </a:r>
            <a:r>
              <a:rPr lang="es-CL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s-CL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diseñaste un objeto tecnológico, llevando a cabo 3 pasos</a:t>
            </a:r>
          </a:p>
          <a:p>
            <a:pPr lvl="0">
              <a:buClr>
                <a:srgbClr val="0BD0D9"/>
              </a:buClr>
            </a:pPr>
            <a:r>
              <a:rPr lang="es-CL" sz="44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1.- Identificar un problema.</a:t>
            </a:r>
          </a:p>
          <a:p>
            <a:r>
              <a:rPr lang="es-CL" sz="4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2.- Diseñar.</a:t>
            </a:r>
          </a:p>
          <a:p>
            <a:r>
              <a:rPr lang="es-CL" sz="44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3.- Construir un objeto.</a:t>
            </a:r>
          </a:p>
          <a:p>
            <a:endParaRPr lang="es-CL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409" y="2978465"/>
            <a:ext cx="3145809" cy="14387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397" y="3856365"/>
            <a:ext cx="2767824" cy="11217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975" y="5359556"/>
            <a:ext cx="3743268" cy="14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9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997548"/>
          </a:xfrm>
        </p:spPr>
        <p:txBody>
          <a:bodyPr>
            <a:noAutofit/>
          </a:bodyPr>
          <a:lstStyle/>
          <a:p>
            <a:r>
              <a:rPr lang="es-CL" sz="4800" dirty="0" smtClean="0"/>
              <a:t>Recordar conceptos y Proceso Tecnológico.</a:t>
            </a:r>
            <a:br>
              <a:rPr lang="es-CL" sz="4800" dirty="0" smtClean="0"/>
            </a:br>
            <a:endParaRPr lang="es-CL" sz="4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56" y="2701636"/>
            <a:ext cx="4668980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8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1.- Identificar un problema, implica descubrir una necesidad.</a:t>
            </a:r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40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Y debes hacerte las siguientes preguntas:</a:t>
            </a:r>
          </a:p>
          <a:p>
            <a:r>
              <a:rPr lang="es-CL" sz="4000" b="1" u="sng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¿Cuál es el problema?  ¿Cómo puedo solucionarlo?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927" y="3449782"/>
            <a:ext cx="5527963" cy="28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9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2.-Diseñar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40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Es el proceso que implica trazar ideas, imaginar y dibujar la solución al problema planteado en el paso anterior.</a:t>
            </a:r>
          </a:p>
          <a:p>
            <a:r>
              <a:rPr lang="es-CL" sz="40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También es cuando identificamos los materiales y herramientas que utilizaremos.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20" y="3790881"/>
            <a:ext cx="5962650" cy="25337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270" y="3477491"/>
            <a:ext cx="499889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2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3.-Construir un objeto.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Es el proceso que nos permite llevar a cabo nuestro objeto tecnológico, donde usamos las HERRAMIENTAS y MATERIALES seleccionados y nos dedicamos a elaborar el objeto.</a:t>
            </a:r>
          </a:p>
          <a:p>
            <a:r>
              <a:rPr lang="es-CL" dirty="0" smtClean="0"/>
              <a:t>EJEMPLO: Una repisa para guardar cosas.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3754582"/>
            <a:ext cx="6686550" cy="27847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147" y="3754582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5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45" y="1604962"/>
            <a:ext cx="8492837" cy="4851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142818" y="1052945"/>
            <a:ext cx="1142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 </a:t>
            </a:r>
            <a:r>
              <a:rPr lang="es-CL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¿Quiénes serán estos niños? ¿Cómo se ven? ¿Qué les ocurrirá? ¿Dónde se encontraran? </a:t>
            </a:r>
            <a:endParaRPr lang="es-CL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25494" y="219175"/>
            <a:ext cx="2012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Predicciones</a:t>
            </a:r>
            <a:endParaRPr lang="es-CL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9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Te invito a pensar como puedes ayudar a estos niños.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0070C0"/>
                </a:solidFill>
              </a:rPr>
              <a:t>Mónica y Federico, son hermanos, y con esto de la pandemia, no pueden hacer sus rutinas normales, como tenían antes. Llevan muchas semanas encerrados y a salvo, en sus casitas. Se les acabaron los juegos y se les ocurrió pedirles un favor a los Primeros Básicos del colegio Mineral El Teniente, ya que saben que en estos cursos, son muy creativos. </a:t>
            </a:r>
            <a:r>
              <a:rPr lang="es-CL" dirty="0">
                <a:solidFill>
                  <a:srgbClr val="0070C0"/>
                </a:solidFill>
              </a:rPr>
              <a:t>N</a:t>
            </a:r>
            <a:r>
              <a:rPr lang="es-CL" dirty="0" smtClean="0">
                <a:solidFill>
                  <a:srgbClr val="0070C0"/>
                </a:solidFill>
              </a:rPr>
              <a:t>ecesitan que les creen juegos, usando materiales de desecho, ya que tampoco pueden salir a comprar muchas cosas. Por eso, vamos a ayudar a Mónica y Federico. Y lo primero que haremos, será pensar en un juego, que tú puedas diseñar, usando las formas de las figuras geométricas y material de desecho, ya? 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5278582" y="5434584"/>
            <a:ext cx="484632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130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5425</TotalTime>
  <Words>458</Words>
  <Application>Microsoft Office PowerPoint</Application>
  <PresentationFormat>Panorámica</PresentationFormat>
  <Paragraphs>31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Wingdings 2</vt:lpstr>
      <vt:lpstr>Times New Roman</vt:lpstr>
      <vt:lpstr>Constantia</vt:lpstr>
      <vt:lpstr>Calibri</vt:lpstr>
      <vt:lpstr>Comic Sans MS</vt:lpstr>
      <vt:lpstr>Bradley Hand ITC</vt:lpstr>
      <vt:lpstr>Flujo</vt:lpstr>
      <vt:lpstr>Presentación de PowerPoint</vt:lpstr>
      <vt:lpstr>Presentación de PowerPoint</vt:lpstr>
      <vt:lpstr>Recordemos </vt:lpstr>
      <vt:lpstr>Recordar conceptos y Proceso Tecnológico. </vt:lpstr>
      <vt:lpstr>1.- Identificar un problema, implica descubrir una necesidad.</vt:lpstr>
      <vt:lpstr>2.-Diseñar</vt:lpstr>
      <vt:lpstr>3.-Construir un objeto.</vt:lpstr>
      <vt:lpstr>Presentación de PowerPoint</vt:lpstr>
      <vt:lpstr>Te invito a pensar como puedes ayudar a estos niños.</vt:lpstr>
      <vt:lpstr>Sugerencias para que diseñes tu juego.</vt:lpstr>
      <vt:lpstr>Socializa la actividad con tu familia, cuídate mucho, no salgas de casita, y diviértete aprendiendo. Cualquier duda comunícate con tu profesora jefe.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229</cp:revision>
  <cp:lastPrinted>2020-03-31T02:12:11Z</cp:lastPrinted>
  <dcterms:created xsi:type="dcterms:W3CDTF">2019-06-24T13:33:05Z</dcterms:created>
  <dcterms:modified xsi:type="dcterms:W3CDTF">2020-08-14T19:06:44Z</dcterms:modified>
</cp:coreProperties>
</file>