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13"/>
  </p:notesMasterIdLst>
  <p:handoutMasterIdLst>
    <p:handoutMasterId r:id="rId14"/>
  </p:handoutMasterIdLst>
  <p:sldIdLst>
    <p:sldId id="392" r:id="rId2"/>
    <p:sldId id="39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399" r:id="rId12"/>
  </p:sldIdLst>
  <p:sldSz cx="12192000" cy="6858000"/>
  <p:notesSz cx="7102475" cy="9388475"/>
  <p:embeddedFontLst>
    <p:embeddedFont>
      <p:font typeface="Wingdings 2" panose="05020102010507070707" pitchFamily="18" charset="2"/>
      <p:regular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Bradley Hand ITC" panose="03070402050302030203" pitchFamily="66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64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30-06-2020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30-06-2020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30-06-2020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30-06-2020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30-06-2020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30-06-2020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30-06-2020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30-06-2020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30-06-2020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30-06-2020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30-06-2020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30-06-2020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ASIGNATURA: TECNOLOGÍA   1° a – b - c</a:t>
            </a:r>
            <a:endParaRPr lang="es-ES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14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¡Manos a la obra! A pensar en una necesidad y dibujarla con los pasos en el cuaderno.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Diseñar la solución, usando todo lo comprendido anteriormente.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8" y="2596065"/>
            <a:ext cx="10238509" cy="38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2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jefe.  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>
            <a:normAutofit/>
          </a:bodyPr>
          <a:lstStyle/>
          <a:p>
            <a:r>
              <a:rPr lang="es-CL" sz="4000" dirty="0" smtClean="0"/>
              <a:t>¿Qué vamos Aprender hoy?</a:t>
            </a:r>
          </a:p>
          <a:p>
            <a:r>
              <a:rPr lang="es-MX" sz="3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 </a:t>
            </a:r>
            <a:r>
              <a:rPr lang="es-MX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diseños de objetos tecnológicos. A partir de sus propias experiencias y representando sus ideas, a través de mano alzada. Explorar diversos usos, funcionamientos y materiales. </a:t>
            </a:r>
            <a:endParaRPr lang="es-CL" sz="3200" dirty="0" smtClean="0">
              <a:solidFill>
                <a:srgbClr val="7030A0"/>
              </a:solidFill>
            </a:endParaRPr>
          </a:p>
          <a:p>
            <a:r>
              <a:rPr lang="es-CL" sz="4000" dirty="0" smtClean="0"/>
              <a:t>¿Qué vamos a lograr?</a:t>
            </a:r>
            <a:endParaRPr lang="es-CL" sz="3000" dirty="0" smtClean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sz="30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Reconocer necesidades y problemas de su cotidianidad</a:t>
            </a:r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Identificar concepto y utilidad de “Herramienta”.</a:t>
            </a:r>
          </a:p>
          <a:p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Recordar qué son los materiales “Reciclables” y “Reutilizables”</a:t>
            </a:r>
          </a:p>
          <a:p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Reconocer conceptos y proceso tecnológico.</a:t>
            </a:r>
          </a:p>
          <a:p>
            <a:pPr marL="0" indent="0">
              <a:buNone/>
            </a:pPr>
            <a:endParaRPr lang="es-CL" sz="3000" dirty="0" smtClean="0"/>
          </a:p>
        </p:txBody>
      </p:sp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598239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¿Sabías qué….?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302327"/>
            <a:ext cx="10972800" cy="5022273"/>
          </a:xfrm>
        </p:spPr>
        <p:txBody>
          <a:bodyPr>
            <a:normAutofit/>
          </a:bodyPr>
          <a:lstStyle/>
          <a:p>
            <a:r>
              <a:rPr lang="es-CL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Una herramienta es un objeto elaborado con el fin de facilitar el uso de una tarea.</a:t>
            </a:r>
          </a:p>
          <a:p>
            <a:pPr marL="0" indent="0">
              <a:buNone/>
            </a:pPr>
            <a:endParaRPr lang="es-CL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9" y="3754582"/>
            <a:ext cx="11582400" cy="31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6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Recordemos lo que ya hemos aprendido.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Los materiales RECICLABLES son aquellos que pueden ser REUTILIZADOS de nuevo tras su uso principal.</a:t>
            </a:r>
          </a:p>
          <a:p>
            <a:endParaRPr lang="es-CL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3754581"/>
            <a:ext cx="4793671" cy="28886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389" y="3532909"/>
            <a:ext cx="5685993" cy="31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Debes considerar que un proceso tecnológico requiere de 3 pasos importantes: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4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1.- Identificar un problema</a:t>
            </a:r>
            <a:r>
              <a:rPr lang="es-CL" sz="44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.</a:t>
            </a:r>
          </a:p>
          <a:p>
            <a:endParaRPr lang="es-CL" sz="4400" b="1" dirty="0" smtClean="0">
              <a:solidFill>
                <a:srgbClr val="0070C0"/>
              </a:solidFill>
              <a:latin typeface="Bradley Hand ITC" panose="03070402050302030203" pitchFamily="66" charset="0"/>
            </a:endParaRPr>
          </a:p>
          <a:p>
            <a:r>
              <a:rPr lang="es-CL" sz="44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2.- Diseñar</a:t>
            </a:r>
            <a:r>
              <a:rPr lang="es-CL" sz="44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.</a:t>
            </a:r>
          </a:p>
          <a:p>
            <a:endParaRPr lang="es-CL" sz="4400" b="1" dirty="0" smtClean="0">
              <a:solidFill>
                <a:srgbClr val="0070C0"/>
              </a:solidFill>
              <a:latin typeface="Bradley Hand ITC" panose="03070402050302030203" pitchFamily="66" charset="0"/>
            </a:endParaRPr>
          </a:p>
          <a:p>
            <a:r>
              <a:rPr lang="es-CL" sz="44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3.- Construir un objeto.</a:t>
            </a:r>
          </a:p>
          <a:p>
            <a:endParaRPr lang="es-CL" dirty="0" smtClean="0"/>
          </a:p>
          <a:p>
            <a:endParaRPr lang="es-CL" dirty="0"/>
          </a:p>
          <a:p>
            <a:pPr marL="0" indent="0">
              <a:buNone/>
            </a:pPr>
            <a:endParaRPr lang="es-CL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108" y="1868701"/>
            <a:ext cx="3147580" cy="14439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889" y="3291008"/>
            <a:ext cx="2770909" cy="11202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690" y="3962400"/>
            <a:ext cx="3740727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4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34885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¿Qué harás entonces?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052945"/>
            <a:ext cx="10972800" cy="5271655"/>
          </a:xfrm>
        </p:spPr>
        <p:txBody>
          <a:bodyPr>
            <a:normAutofit/>
          </a:bodyPr>
          <a:lstStyle/>
          <a:p>
            <a:r>
              <a:rPr lang="es-CL" sz="44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Esta semana trabajarás en tu Proyecto Tecnológico, para eso, debes poner atención en el proceso, es decir, debes identificar un problema, diseñar una solución ( objeto tecnológico) y luego construirlo.</a:t>
            </a:r>
            <a:endParaRPr lang="es-CL" sz="4400" b="1" dirty="0">
              <a:solidFill>
                <a:srgbClr val="0070C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070" y="4225637"/>
            <a:ext cx="3131129" cy="20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9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1.- Identificar un problema, implica descubrir una necesidad.</a:t>
            </a:r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40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Y debes hacerte las siguientes preguntas:</a:t>
            </a:r>
          </a:p>
          <a:p>
            <a:r>
              <a:rPr lang="es-CL" sz="4000" b="1" u="sng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¿Cuál es el problema?  ¿Cómo puedo solucionarlo?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927" y="3449782"/>
            <a:ext cx="5527963" cy="28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9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2.-Diseñar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40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Es el proceso que implica trazar ideas, imaginar y dibujar la solución al problema planteado en el paso anterior.</a:t>
            </a:r>
          </a:p>
          <a:p>
            <a:r>
              <a:rPr lang="es-CL" sz="40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También es cuando identificamos los materiales y herramientas que utilizaremos.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20" y="3790881"/>
            <a:ext cx="5962650" cy="25337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270" y="3477491"/>
            <a:ext cx="499889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2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3.-Construir un objeto.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Es el proceso que nos permite llevar a cabo nuestro objeto tecnológico, donde usamos las HERRAMIENTAS y MATERIALES seleccionados y nos dedicamos a elaborar el objeto.</a:t>
            </a:r>
          </a:p>
          <a:p>
            <a:r>
              <a:rPr lang="es-CL" dirty="0" smtClean="0"/>
              <a:t>EJEMPLO: Una repisa para guardar cosas.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3754582"/>
            <a:ext cx="6686550" cy="27847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147" y="3754582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53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5267</TotalTime>
  <Words>370</Words>
  <Application>Microsoft Office PowerPoint</Application>
  <PresentationFormat>Panorámica</PresentationFormat>
  <Paragraphs>34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Wingdings 2</vt:lpstr>
      <vt:lpstr>Times New Roman</vt:lpstr>
      <vt:lpstr>Constantia</vt:lpstr>
      <vt:lpstr>Calibri</vt:lpstr>
      <vt:lpstr>Comic Sans MS</vt:lpstr>
      <vt:lpstr>Bradley Hand ITC</vt:lpstr>
      <vt:lpstr>Flujo</vt:lpstr>
      <vt:lpstr>Presentación de PowerPoint</vt:lpstr>
      <vt:lpstr>Presentación de PowerPoint</vt:lpstr>
      <vt:lpstr>¿Sabías qué….?</vt:lpstr>
      <vt:lpstr>Recordemos lo que ya hemos aprendido.</vt:lpstr>
      <vt:lpstr>Debes considerar que un proceso tecnológico requiere de 3 pasos importantes:</vt:lpstr>
      <vt:lpstr>¿Qué harás entonces?</vt:lpstr>
      <vt:lpstr>1.- Identificar un problema, implica descubrir una necesidad.</vt:lpstr>
      <vt:lpstr>2.-Diseñar</vt:lpstr>
      <vt:lpstr>3.-Construir un objeto.</vt:lpstr>
      <vt:lpstr>¡Manos a la obra! A pensar en una necesidad y dibujarla con los pasos en el cuaderno. </vt:lpstr>
      <vt:lpstr>Socializa la actividad con tu familia, cuídate mucho, no salgas de casita, y diviértete aprendiendo. Cualquier duda comunícate con tu profesora jefe.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217</cp:revision>
  <cp:lastPrinted>2020-03-31T02:12:11Z</cp:lastPrinted>
  <dcterms:created xsi:type="dcterms:W3CDTF">2019-06-24T13:33:05Z</dcterms:created>
  <dcterms:modified xsi:type="dcterms:W3CDTF">2020-06-30T21:19:41Z</dcterms:modified>
</cp:coreProperties>
</file>