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10"/>
  </p:notesMasterIdLst>
  <p:handoutMasterIdLst>
    <p:handoutMasterId r:id="rId11"/>
  </p:handoutMasterIdLst>
  <p:sldIdLst>
    <p:sldId id="392" r:id="rId2"/>
    <p:sldId id="393" r:id="rId3"/>
    <p:sldId id="411" r:id="rId4"/>
    <p:sldId id="412" r:id="rId5"/>
    <p:sldId id="413" r:id="rId6"/>
    <p:sldId id="410" r:id="rId7"/>
    <p:sldId id="409" r:id="rId8"/>
    <p:sldId id="399" r:id="rId9"/>
  </p:sldIdLst>
  <p:sldSz cx="12192000" cy="6858000"/>
  <p:notesSz cx="7102475" cy="9388475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23-06-2020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23-06-2020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23-06-2020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23-06-2020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23-06-2020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23-06-2020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23-06-2020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23-06-2020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23-06-2020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23-06-2020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23-06-2020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23-06-2020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ASIGNATURA: TECNOLOGÍA   1° a – b - c</a:t>
            </a:r>
            <a:endParaRPr lang="es-ES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13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>
            <a:normAutofit/>
          </a:bodyPr>
          <a:lstStyle/>
          <a:p>
            <a:r>
              <a:rPr lang="es-CL" sz="4000" dirty="0" smtClean="0"/>
              <a:t>¿Qué vamos Aprender hoy?</a:t>
            </a:r>
          </a:p>
          <a:p>
            <a:r>
              <a:rPr lang="es-CL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 </a:t>
            </a:r>
            <a:r>
              <a:rPr lang="es-MX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elaborar un cartel alusivo </a:t>
            </a:r>
            <a:r>
              <a:rPr lang="es-MX" sz="3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2D al </a:t>
            </a:r>
            <a:r>
              <a:rPr lang="es-MX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cuidado del Planeta Tierra, con material de desecho</a:t>
            </a:r>
            <a:r>
              <a:rPr lang="es-MX" sz="3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Concepto de “Reutilizar”</a:t>
            </a:r>
            <a:endParaRPr lang="es-CL" sz="3200" dirty="0" smtClean="0">
              <a:solidFill>
                <a:srgbClr val="7030A0"/>
              </a:solidFill>
            </a:endParaRPr>
          </a:p>
          <a:p>
            <a:r>
              <a:rPr lang="es-CL" sz="4000" dirty="0" smtClean="0"/>
              <a:t>¿Qué vamos a lograr?</a:t>
            </a:r>
            <a:endParaRPr lang="es-CL" sz="3000" dirty="0" smtClean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sz="3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Reconocer y Utilizar</a:t>
            </a:r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materiales de desecho.</a:t>
            </a:r>
          </a:p>
          <a:p>
            <a:r>
              <a:rPr lang="es-CL" sz="3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Observar y aplicar </a:t>
            </a:r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imágenes 2D a trabajo.</a:t>
            </a:r>
          </a:p>
          <a:p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Ser parte de la </a:t>
            </a:r>
            <a:r>
              <a:rPr lang="es-CL" sz="3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conciencia Ecológica </a:t>
            </a:r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del mundo.</a:t>
            </a:r>
            <a:endParaRPr lang="es-CL" sz="3000" dirty="0" smtClean="0"/>
          </a:p>
          <a:p>
            <a:pPr lvl="0">
              <a:lnSpc>
                <a:spcPct val="115000"/>
              </a:lnSpc>
              <a:buClr>
                <a:srgbClr val="0BD0D9"/>
              </a:buClr>
            </a:pPr>
            <a:r>
              <a:rPr lang="es-CL" sz="3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Experimentar con herramientas para marcar, dibujar, recortar, pegar, unir, pintar y armar.</a:t>
            </a:r>
            <a:endParaRPr lang="es-CL" sz="3000" dirty="0" smtClean="0">
              <a:solidFill>
                <a:srgbClr val="7030A0"/>
              </a:solidFill>
              <a:latin typeface="+mj-lt"/>
            </a:endParaRPr>
          </a:p>
          <a:p>
            <a:endParaRPr lang="es-CL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636" y="2507673"/>
            <a:ext cx="2784764" cy="21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Para hacer tu trabajo puedes ocupar todo tu ingenio y creatividad con la siguiente regla: 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692" y="1935163"/>
            <a:ext cx="10127672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6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Y, en esta clase trabajaremos el concepto de “Reutilizar”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847089"/>
            <a:ext cx="11596254" cy="50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/>
              <a:t>Con distintos tipos de papeles o cartones, que se hayan ocupado y todavía estén en buenas condiciones, puedes elaborar una composición artística, mira los siguientes ejemplos:</a:t>
            </a:r>
            <a:endParaRPr lang="es-CL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32" y="2582777"/>
            <a:ext cx="4133446" cy="3292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537" y="2165165"/>
            <a:ext cx="6803726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44087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¿Cuáles son las figuras 2d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734291"/>
            <a:ext cx="10972800" cy="5590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solidFill>
                  <a:srgbClr val="222222"/>
                </a:solidFill>
                <a:latin typeface="arial" panose="020B0604020202020204" pitchFamily="34" charset="0"/>
              </a:rPr>
              <a:t>El cuadrado, el triángulo y el rectángulo son </a:t>
            </a:r>
            <a:r>
              <a:rPr lang="es-MX" sz="2000" b="1" dirty="0">
                <a:solidFill>
                  <a:srgbClr val="222222"/>
                </a:solidFill>
                <a:latin typeface="arial" panose="020B0604020202020204" pitchFamily="34" charset="0"/>
              </a:rPr>
              <a:t>figuras</a:t>
            </a:r>
            <a:r>
              <a:rPr lang="es-MX" sz="2000" dirty="0">
                <a:solidFill>
                  <a:srgbClr val="222222"/>
                </a:solidFill>
                <a:latin typeface="arial" panose="020B0604020202020204" pitchFamily="34" charset="0"/>
              </a:rPr>
              <a:t> geométricas planas, formadas por líneas rectas cerradas. El círculo también es una </a:t>
            </a:r>
            <a:r>
              <a:rPr lang="es-MX" sz="2000" b="1" dirty="0">
                <a:solidFill>
                  <a:srgbClr val="222222"/>
                </a:solidFill>
                <a:latin typeface="arial" panose="020B0604020202020204" pitchFamily="34" charset="0"/>
              </a:rPr>
              <a:t>figura</a:t>
            </a:r>
            <a:r>
              <a:rPr lang="es-MX" sz="2000" dirty="0">
                <a:solidFill>
                  <a:srgbClr val="222222"/>
                </a:solidFill>
                <a:latin typeface="arial" panose="020B0604020202020204" pitchFamily="34" charset="0"/>
              </a:rPr>
              <a:t> plana pero a diferencia de las anteriores está formado por una línea curva cerrada</a:t>
            </a:r>
            <a:r>
              <a:rPr lang="es-MX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s-MX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Ejemplos: </a:t>
            </a:r>
          </a:p>
          <a:p>
            <a:endParaRPr lang="es-CL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502" y="1816319"/>
            <a:ext cx="4121253" cy="52425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816320"/>
            <a:ext cx="4606285" cy="47091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49" y="2175165"/>
            <a:ext cx="2347163" cy="15932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03964"/>
            <a:ext cx="3172691" cy="27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6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7818"/>
            <a:ext cx="10972800" cy="1122218"/>
          </a:xfrm>
        </p:spPr>
        <p:txBody>
          <a:bodyPr>
            <a:normAutofit/>
          </a:bodyPr>
          <a:lstStyle/>
          <a:p>
            <a:r>
              <a:rPr lang="es-CL" sz="3200" dirty="0" smtClean="0"/>
              <a:t>Con dedicación y paciencia lograras tener un hermoso CARTEL hecho por ti mismo.</a:t>
            </a:r>
            <a:endParaRPr lang="es-C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368" y="1898073"/>
            <a:ext cx="3426249" cy="3934691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9481" y="1898073"/>
            <a:ext cx="6019799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1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</TotalTime>
  <Words>207</Words>
  <Application>Microsoft Office PowerPoint</Application>
  <PresentationFormat>Panorámica</PresentationFormat>
  <Paragraphs>17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Comic Sans MS</vt:lpstr>
      <vt:lpstr>arial</vt:lpstr>
      <vt:lpstr>Wingdings 2</vt:lpstr>
      <vt:lpstr>Times New Roman</vt:lpstr>
      <vt:lpstr>Constantia</vt:lpstr>
      <vt:lpstr>Calibri</vt:lpstr>
      <vt:lpstr>Flujo</vt:lpstr>
      <vt:lpstr>Presentación de PowerPoint</vt:lpstr>
      <vt:lpstr>Presentación de PowerPoint</vt:lpstr>
      <vt:lpstr>Para hacer tu trabajo puedes ocupar todo tu ingenio y creatividad con la siguiente regla: </vt:lpstr>
      <vt:lpstr>Y, en esta clase trabajaremos el concepto de “Reutilizar”</vt:lpstr>
      <vt:lpstr>Con distintos tipos de papeles o cartones, que se hayan ocupado y todavía estén en buenas condiciones, puedes elaborar una composición artística, mira los siguientes ejemplos:</vt:lpstr>
      <vt:lpstr>¿Cuáles son las figuras 2d </vt:lpstr>
      <vt:lpstr>Con dedicación y paciencia lograras tener un hermoso CARTEL hecho por ti mismo.</vt:lpstr>
      <vt:lpstr>Socializa la actividad con tu familia, cuídate mucho, no salgas de casita, y diviértete aprendiendo. Cualquier duda comunícate con tu profesora jefe.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205</cp:revision>
  <cp:lastPrinted>2020-03-31T02:12:11Z</cp:lastPrinted>
  <dcterms:created xsi:type="dcterms:W3CDTF">2019-06-24T13:33:05Z</dcterms:created>
  <dcterms:modified xsi:type="dcterms:W3CDTF">2020-06-23T16:44:47Z</dcterms:modified>
</cp:coreProperties>
</file>