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0"/>
  </p:notesMasterIdLst>
  <p:handoutMasterIdLst>
    <p:handoutMasterId r:id="rId11"/>
  </p:handoutMasterIdLst>
  <p:sldIdLst>
    <p:sldId id="392" r:id="rId2"/>
    <p:sldId id="393" r:id="rId3"/>
    <p:sldId id="405" r:id="rId4"/>
    <p:sldId id="406" r:id="rId5"/>
    <p:sldId id="407" r:id="rId6"/>
    <p:sldId id="408" r:id="rId7"/>
    <p:sldId id="409" r:id="rId8"/>
    <p:sldId id="399" r:id="rId9"/>
  </p:sldIdLst>
  <p:sldSz cx="12192000" cy="6858000"/>
  <p:notesSz cx="7102475" cy="9388475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16-06-2020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ASIGNATURA: TECNOLOGÍA   1° a – b - c</a:t>
            </a:r>
            <a:endParaRPr lang="es-ES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4000" dirty="0" smtClean="0"/>
              <a:t>¿Qué vamos Aprender hoy?</a:t>
            </a:r>
          </a:p>
          <a:p>
            <a:r>
              <a:rPr lang="es-CL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y construir un instrumento musical de percusión, con material de desecho. </a:t>
            </a:r>
            <a:endParaRPr lang="es-CL" sz="3200" dirty="0" smtClean="0">
              <a:solidFill>
                <a:srgbClr val="7030A0"/>
              </a:solidFill>
            </a:endParaRPr>
          </a:p>
          <a:p>
            <a:r>
              <a:rPr lang="es-CL" sz="4000" dirty="0" smtClean="0"/>
              <a:t>¿Qué vamos a lograr?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Reconocer y Utilizar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materiales de desecho.</a:t>
            </a:r>
            <a:endParaRPr lang="es-CL" sz="3000" dirty="0" smtClean="0"/>
          </a:p>
          <a:p>
            <a:pPr lvl="0">
              <a:lnSpc>
                <a:spcPct val="115000"/>
              </a:lnSpc>
              <a:buClr>
                <a:srgbClr val="0BD0D9"/>
              </a:buClr>
            </a:pPr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Experimentar con herramientas para marcar, dibujar, recortar, pegar, unir, pintar y armar</a:t>
            </a:r>
            <a:endParaRPr lang="es-CL" sz="3000" dirty="0" smtClean="0">
              <a:solidFill>
                <a:srgbClr val="7030A0"/>
              </a:solidFill>
              <a:latin typeface="+mj-lt"/>
            </a:endParaRP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Recuerda cómo son los instrumentos musicales de percusión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278" y="1935163"/>
            <a:ext cx="7803443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.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Vamos hacer un instrumento de percusión, de nombre “Maracas”, ¡sigue los pasos!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Busca, lava y seca muy bien dos botellas desechables, 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056" y="2443596"/>
            <a:ext cx="1748268" cy="41009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3" y="2311977"/>
            <a:ext cx="2701637" cy="43641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221" y="2508105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 smtClean="0"/>
              <a:t>Píntala a gusto y decórala bien bonita, observa los siguientes ejemplos: (lana, tempera, papel, </a:t>
            </a:r>
            <a:r>
              <a:rPr lang="es-CL" sz="4000" dirty="0" err="1" smtClean="0"/>
              <a:t>etc</a:t>
            </a:r>
            <a:r>
              <a:rPr lang="es-CL" sz="4000" dirty="0" smtClean="0"/>
              <a:t>)</a:t>
            </a:r>
            <a:endParaRPr lang="es-CL" sz="40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10" y="2115272"/>
            <a:ext cx="5553554" cy="43894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719" y="2115272"/>
            <a:ext cx="4450772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Échale al interior, un poquito de arroz o lo que tengas para que pueda tener sonido.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682" y="2101418"/>
            <a:ext cx="4254427" cy="4389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54" y="2101417"/>
            <a:ext cx="2971800" cy="43894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690" y="1729149"/>
            <a:ext cx="3557155" cy="48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7818"/>
            <a:ext cx="10972800" cy="1122218"/>
          </a:xfrm>
        </p:spPr>
        <p:txBody>
          <a:bodyPr>
            <a:normAutofit/>
          </a:bodyPr>
          <a:lstStyle/>
          <a:p>
            <a:r>
              <a:rPr lang="es-CL" sz="3200" dirty="0" smtClean="0"/>
              <a:t>Con dedicación y paciencia lograras tener un hermoso instrumento musical hecho por ti mismo.</a:t>
            </a:r>
            <a:endParaRPr lang="es-CL" sz="3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5" y="2062956"/>
            <a:ext cx="6289964" cy="4133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368" y="1898073"/>
            <a:ext cx="3426249" cy="3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168</Words>
  <Application>Microsoft Office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Comic Sans MS</vt:lpstr>
      <vt:lpstr>Arial</vt:lpstr>
      <vt:lpstr>Wingdings 2</vt:lpstr>
      <vt:lpstr>Times New Roman</vt:lpstr>
      <vt:lpstr>Constantia</vt:lpstr>
      <vt:lpstr>Calibri</vt:lpstr>
      <vt:lpstr>Flujo</vt:lpstr>
      <vt:lpstr>Presentación de PowerPoint</vt:lpstr>
      <vt:lpstr>Presentación de PowerPoint</vt:lpstr>
      <vt:lpstr>Recuerda cómo son los instrumentos musicales de percusión</vt:lpstr>
      <vt:lpstr>.    Vamos hacer un instrumento de percusión, de nombre “Maracas”, ¡sigue los pasos!</vt:lpstr>
      <vt:lpstr>Píntala a gusto y decórala bien bonita, observa los siguientes ejemplos: (lana, tempera, papel, etc)</vt:lpstr>
      <vt:lpstr>Échale al interior, un poquito de arroz o lo que tengas para que pueda tener sonido. </vt:lpstr>
      <vt:lpstr>Con dedicación y paciencia lograras tener un hermoso instrumento musical hecho por ti mismo.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198</cp:revision>
  <cp:lastPrinted>2020-03-31T02:12:11Z</cp:lastPrinted>
  <dcterms:created xsi:type="dcterms:W3CDTF">2019-06-24T13:33:05Z</dcterms:created>
  <dcterms:modified xsi:type="dcterms:W3CDTF">2020-06-17T01:24:36Z</dcterms:modified>
</cp:coreProperties>
</file>