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5" r:id="rId4"/>
    <p:sldId id="406" r:id="rId5"/>
    <p:sldId id="407" r:id="rId6"/>
    <p:sldId id="408" r:id="rId7"/>
    <p:sldId id="399" r:id="rId8"/>
  </p:sldIdLst>
  <p:sldSz cx="12192000" cy="6858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10-06-2020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ASIGNATURA</a:t>
            </a:r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TECNOLOGÍA 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</a:t>
            </a:r>
            <a:r>
              <a:rPr lang="es-CL" sz="4000" dirty="0" smtClean="0"/>
              <a:t>?</a:t>
            </a:r>
            <a:endParaRPr lang="es-CL" sz="4000" dirty="0" smtClean="0"/>
          </a:p>
          <a:p>
            <a:r>
              <a:rPr lang="es-CL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y construir un objeto con material de desecho. N° 2</a:t>
            </a:r>
            <a:endParaRPr lang="es-CL" sz="3200" dirty="0" smtClean="0">
              <a:solidFill>
                <a:srgbClr val="7030A0"/>
              </a:solidFill>
            </a:endParaRPr>
          </a:p>
          <a:p>
            <a:r>
              <a:rPr lang="es-CL" sz="4000" dirty="0" smtClean="0"/>
              <a:t>¿Qué vamos a lograr?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y Utilizar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materiales de 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desecho.</a:t>
            </a:r>
            <a:endParaRPr lang="es-CL" sz="3000" dirty="0" smtClean="0"/>
          </a:p>
          <a:p>
            <a:pPr lvl="0">
              <a:lnSpc>
                <a:spcPct val="115000"/>
              </a:lnSpc>
              <a:buClr>
                <a:srgbClr val="0BD0D9"/>
              </a:buClr>
            </a:pPr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Experimentar con herramientas para marcar, dibujar, recortar, pegar, unir, pintar y armar</a:t>
            </a:r>
            <a:endParaRPr lang="es-CL" sz="3000" dirty="0" smtClean="0">
              <a:solidFill>
                <a:srgbClr val="7030A0"/>
              </a:solidFill>
              <a:latin typeface="+mj-lt"/>
            </a:endParaRP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</a:t>
            </a:r>
            <a:r>
              <a:rPr lang="es-CL" dirty="0" smtClean="0"/>
              <a:t>eguro has experimentado trabajar con material de desecho para crear y construir figuras como juguetes o decoraciones. Ahora te animamos  que puedas hacer otra creación, así, puedes perfeccionar y corregir errores. Estamos seguros que tú puedes hacerlo. Fíjate bien, que materiales ocuparas, júntalos y prepárate. No olvides pedir ayuda a un familiar y agradecerle por acompañarte. (saca una foto para mandársela a tu profesora jefe)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72" y="4641273"/>
            <a:ext cx="3422073" cy="17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Consejos para usar algunos materiales: </a:t>
            </a:r>
            <a:br>
              <a:rPr lang="es-CL" dirty="0" smtClean="0"/>
            </a:br>
            <a:r>
              <a:rPr lang="es-CL" dirty="0" smtClean="0">
                <a:latin typeface="+mn-lt"/>
              </a:rPr>
              <a:t>La tijera</a:t>
            </a:r>
            <a:r>
              <a:rPr lang="es-CL" dirty="0" smtClean="0"/>
              <a:t>, siempre con mucha precaución y supervisado por un adulto.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92" y="1962872"/>
            <a:ext cx="5258326" cy="4389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18" y="1962872"/>
            <a:ext cx="5514110" cy="42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 smtClean="0">
                <a:latin typeface="+mn-lt"/>
              </a:rPr>
              <a:t>El pegamento</a:t>
            </a:r>
            <a:r>
              <a:rPr lang="es-CL" sz="4000" dirty="0" smtClean="0"/>
              <a:t>; usarlo con cuidado, para pegar bien y no manchar  </a:t>
            </a:r>
            <a:endParaRPr lang="es-CL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2" y="1985634"/>
            <a:ext cx="4572000" cy="4387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82" y="1985634"/>
            <a:ext cx="6113318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4800" dirty="0" smtClean="0">
                <a:latin typeface="Comic Sans MS" panose="030F0702030302020204" pitchFamily="66" charset="0"/>
              </a:rPr>
              <a:t>En tu cuaderno dibuja todos los trabajos que has realizado, pinta y escribe:</a:t>
            </a:r>
          </a:p>
          <a:p>
            <a:r>
              <a:rPr lang="es-CL" sz="4800" dirty="0" smtClean="0">
                <a:latin typeface="Comic Sans MS" panose="030F0702030302020204" pitchFamily="66" charset="0"/>
              </a:rPr>
              <a:t>“Estos son mis trabajos y los he construido con mucho esfuerzo y dedicación” </a:t>
            </a:r>
            <a:endParaRPr lang="es-CL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2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218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Comic Sans MS</vt:lpstr>
      <vt:lpstr>Arial</vt:lpstr>
      <vt:lpstr>Wingdings 2</vt:lpstr>
      <vt:lpstr>Times New Roman</vt:lpstr>
      <vt:lpstr>Constantia</vt:lpstr>
      <vt:lpstr>Flujo</vt:lpstr>
      <vt:lpstr>Presentación de PowerPoint</vt:lpstr>
      <vt:lpstr>Presentación de PowerPoint</vt:lpstr>
      <vt:lpstr>Presentación de PowerPoint</vt:lpstr>
      <vt:lpstr>Consejos para usar algunos materiales:  La tijera, siempre con mucha precaución y supervisado por un adulto. </vt:lpstr>
      <vt:lpstr>El pegamento; usarlo con cuidado, para pegar bien y no manchar  </vt:lpstr>
      <vt:lpstr>ACTIVIDAD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192</cp:revision>
  <cp:lastPrinted>2020-03-31T02:12:11Z</cp:lastPrinted>
  <dcterms:created xsi:type="dcterms:W3CDTF">2019-06-24T13:33:05Z</dcterms:created>
  <dcterms:modified xsi:type="dcterms:W3CDTF">2020-06-11T02:14:01Z</dcterms:modified>
</cp:coreProperties>
</file>