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86" r:id="rId1"/>
  </p:sldMasterIdLst>
  <p:notesMasterIdLst>
    <p:notesMasterId r:id="rId10"/>
  </p:notesMasterIdLst>
  <p:handoutMasterIdLst>
    <p:handoutMasterId r:id="rId11"/>
  </p:handoutMasterIdLst>
  <p:sldIdLst>
    <p:sldId id="392" r:id="rId2"/>
    <p:sldId id="393" r:id="rId3"/>
    <p:sldId id="400" r:id="rId4"/>
    <p:sldId id="401" r:id="rId5"/>
    <p:sldId id="402" r:id="rId6"/>
    <p:sldId id="403" r:id="rId7"/>
    <p:sldId id="404" r:id="rId8"/>
    <p:sldId id="399" r:id="rId9"/>
  </p:sldIdLst>
  <p:sldSz cx="12192000" cy="6858000"/>
  <p:notesSz cx="7102475" cy="9388475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Wingdings 2" panose="05020102010507070707" pitchFamily="18" charset="2"/>
      <p:regular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63" roundtripDataSignature="AMtx7mghabi4e577Zd5AUU5EI1E2ob5Q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99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C540224-295F-4AC1-8A88-6B458F8E0298}">
  <a:tblStyle styleId="{AC540224-295F-4AC1-8A88-6B458F8E029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5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4A3D46B-7E0D-4266-87AE-40320163BD39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06" autoAdjust="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63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6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font" Target="fonts/font13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6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4965D653-6821-46D7-A993-EA99E8B279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383" cy="471349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75B6EBA-187B-4469-A3FE-4337CDFA4D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2485" y="0"/>
            <a:ext cx="3078383" cy="471349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r">
              <a:defRPr sz="1200"/>
            </a:lvl1pPr>
          </a:lstStyle>
          <a:p>
            <a:fld id="{DFEA61C1-0848-4FFE-88B8-82887A299581}" type="datetimeFigureOut">
              <a:rPr lang="es-CL" smtClean="0"/>
              <a:t>25-05-2020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35CF2F2-47F4-4E6D-84B9-B69F945C98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917128"/>
            <a:ext cx="3078383" cy="471349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8A65816-F1C1-4C8C-8080-F2B0755002B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2485" y="8917128"/>
            <a:ext cx="3078383" cy="471349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r">
              <a:defRPr sz="1200"/>
            </a:lvl1pPr>
          </a:lstStyle>
          <a:p>
            <a:fld id="{9287A2DF-9436-4D56-91EB-E74C1B4AFF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95303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3263"/>
            <a:ext cx="6257925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5" tIns="94205" rIns="94205" bIns="9420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6659446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DBF5F9">
                    <a:shade val="90000"/>
                  </a:srgbClr>
                </a:solidFill>
              </a:rPr>
              <a:pPr/>
              <a:t>25-05-2020</a:t>
            </a:fld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702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25-05-2020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153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25-05-2020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14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25-05-2020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208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DBF5F9">
                    <a:shade val="90000"/>
                  </a:srgbClr>
                </a:solidFill>
              </a:rPr>
              <a:pPr/>
              <a:t>25-05-2020</a:t>
            </a:fld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064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25-05-2020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72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25-05-2020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513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25-05-2020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83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25-05-2020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14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25-05-2020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48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25-05-2020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124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70FEB14F-12A2-4BE5-8175-7562B95276A5}" type="datetimeFigureOut">
              <a:rPr lang="es-CL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>
                <a:buClrTx/>
                <a:buFontTx/>
                <a:buNone/>
              </a:pPr>
              <a:t>25-05-2020</a:t>
            </a:fld>
            <a:endParaRPr lang="es-CL" kern="120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s-CL" kern="120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518EAA3-3316-4726-9BF7-F79BE76C9527}" type="slidenum">
              <a:rPr lang="es-CL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es-CL" kern="120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7307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uario\Desktop\insignia colegio azulita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095" y="1103107"/>
            <a:ext cx="2323069" cy="3093688"/>
          </a:xfrm>
          <a:prstGeom prst="rect">
            <a:avLst/>
          </a:prstGeom>
          <a:noFill/>
          <a:extLst/>
        </p:spPr>
      </p:pic>
      <p:sp>
        <p:nvSpPr>
          <p:cNvPr id="5" name="4 Rectángulo"/>
          <p:cNvSpPr/>
          <p:nvPr/>
        </p:nvSpPr>
        <p:spPr>
          <a:xfrm>
            <a:off x="2757055" y="4777600"/>
            <a:ext cx="7672047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s-ES" sz="36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ASIGNATURA</a:t>
            </a:r>
            <a:r>
              <a:rPr lang="es-ES" sz="36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: TECNOLOGÍA</a:t>
            </a:r>
            <a:endParaRPr lang="es-ES" sz="36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r>
              <a:rPr lang="es-ES" sz="40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     </a:t>
            </a:r>
            <a:r>
              <a:rPr lang="es-ES" sz="4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CLASE N° </a:t>
            </a:r>
            <a:r>
              <a:rPr lang="es-ES" sz="4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9</a:t>
            </a:r>
            <a:endParaRPr lang="es-ES" sz="4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3208">
            <a:off x="708631" y="1920291"/>
            <a:ext cx="3683888" cy="249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racaso aprendizaje y educación | Revista SIC - Centro Gumi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6124">
            <a:off x="7975619" y="1682681"/>
            <a:ext cx="3794371" cy="196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17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651164"/>
            <a:ext cx="10972800" cy="5673436"/>
          </a:xfrm>
        </p:spPr>
        <p:txBody>
          <a:bodyPr>
            <a:normAutofit fontScale="85000" lnSpcReduction="10000"/>
          </a:bodyPr>
          <a:lstStyle/>
          <a:p>
            <a:r>
              <a:rPr lang="es-CL" sz="4000" dirty="0" smtClean="0"/>
              <a:t>¿Qué vamos Aprender hoy?</a:t>
            </a:r>
          </a:p>
          <a:p>
            <a:pPr>
              <a:lnSpc>
                <a:spcPct val="115000"/>
              </a:lnSpc>
            </a:pPr>
            <a:r>
              <a:rPr lang="es-CL" sz="40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L" sz="40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L" sz="3000" dirty="0">
                <a:solidFill>
                  <a:srgbClr val="7030A0"/>
                </a:solidFill>
                <a:latin typeface="+mj-lt"/>
              </a:rPr>
              <a:t>Elaborar un objeto tecnológico para responder a desafíos, experimentando con: técnicas y herramientas para medir, cortar, plegar, pegar, pintar, entre otras; materiales como papeles, fibras, plásticos, desechos, entre otros</a:t>
            </a:r>
            <a:r>
              <a:rPr lang="es-CL" sz="3000" dirty="0" smtClean="0">
                <a:solidFill>
                  <a:srgbClr val="7030A0"/>
                </a:solidFill>
                <a:latin typeface="+mj-lt"/>
              </a:rPr>
              <a:t>. Identificar significado de “Desecho”.</a:t>
            </a:r>
            <a:endParaRPr lang="es-CL" sz="3000" dirty="0">
              <a:solidFill>
                <a:srgbClr val="7030A0"/>
              </a:solidFill>
              <a:latin typeface="+mj-lt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s-CL" sz="4000" dirty="0" smtClean="0">
              <a:solidFill>
                <a:srgbClr val="7030A0"/>
              </a:solidFill>
            </a:endParaRPr>
          </a:p>
          <a:p>
            <a:r>
              <a:rPr lang="es-CL" sz="4000" dirty="0" smtClean="0"/>
              <a:t>¿Qué vamos a lograr?</a:t>
            </a:r>
          </a:p>
          <a:p>
            <a:r>
              <a:rPr lang="es-CL" sz="3000" b="1" dirty="0" smtClean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Distinguir material de desecho.</a:t>
            </a:r>
            <a:endParaRPr lang="es-CL" sz="3000" dirty="0" smtClean="0">
              <a:solidFill>
                <a:srgbClr val="7030A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CL" sz="3000" b="1" dirty="0" smtClean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Utilizar</a:t>
            </a:r>
            <a:r>
              <a:rPr lang="es-CL" sz="3000" dirty="0" smtClean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materiales de casa para </a:t>
            </a:r>
            <a:r>
              <a:rPr lang="es-CL" sz="3000" b="1" dirty="0" smtClean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construir</a:t>
            </a:r>
            <a:r>
              <a:rPr lang="es-CL" sz="3000" dirty="0" smtClean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instrumento.</a:t>
            </a:r>
            <a:endParaRPr lang="es-CL" sz="3000" dirty="0" smtClean="0"/>
          </a:p>
          <a:p>
            <a:pPr lvl="0">
              <a:lnSpc>
                <a:spcPct val="115000"/>
              </a:lnSpc>
              <a:buClr>
                <a:srgbClr val="0BD0D9"/>
              </a:buClr>
            </a:pPr>
            <a:r>
              <a:rPr lang="es-CL" sz="30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Experimentar con herramientas para marcar, dibujar, recortar, pegar, unir, pintar y armar. Elaborar un instrumento musical, con material de desecho.</a:t>
            </a:r>
            <a:endParaRPr lang="es-CL" sz="3000" dirty="0" smtClean="0">
              <a:solidFill>
                <a:srgbClr val="7030A0"/>
              </a:solidFill>
              <a:latin typeface="+mj-lt"/>
            </a:endParaRPr>
          </a:p>
          <a:p>
            <a:endParaRPr lang="es-CL" dirty="0" smtClean="0"/>
          </a:p>
        </p:txBody>
      </p:sp>
    </p:spTree>
    <p:extLst>
      <p:ext uri="{BB962C8B-B14F-4D97-AF65-F5344CB8AC3E}">
        <p14:creationId xmlns:p14="http://schemas.microsoft.com/office/powerpoint/2010/main" val="2615977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598239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Para no</a:t>
            </a:r>
            <a:r>
              <a:rPr lang="es-CL" sz="4400" dirty="0" smtClean="0"/>
              <a:t> olvidar y tomar en cuenta </a:t>
            </a:r>
            <a:endParaRPr lang="es-CL" sz="4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91" y="1454727"/>
            <a:ext cx="5250873" cy="474518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345" y="1454727"/>
            <a:ext cx="5500255" cy="498070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3735" y="200891"/>
            <a:ext cx="2126673" cy="110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49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Sabías que con material de desecho se pueden hacer muchas cosas útiles y artísticas.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514" y="1847088"/>
            <a:ext cx="3277835" cy="21568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604" y="1847088"/>
            <a:ext cx="3449782" cy="490007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5135" y="4105894"/>
            <a:ext cx="3564484" cy="264126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9056" y="1792907"/>
            <a:ext cx="4419599" cy="261283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9056" y="4572000"/>
            <a:ext cx="4419600" cy="217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31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Como también hermosos instrumentos musicales, ve algunos ejemplos.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946" y="1847088"/>
            <a:ext cx="2717222" cy="17716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774496"/>
            <a:ext cx="3144983" cy="295101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1470" y="1847088"/>
            <a:ext cx="3354966" cy="17716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5649" y="2054905"/>
            <a:ext cx="4364182" cy="467060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6269" y="3774496"/>
            <a:ext cx="3301278" cy="295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89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274" y="374073"/>
            <a:ext cx="5292876" cy="331123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203" y="3948545"/>
            <a:ext cx="5086350" cy="33112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09" y="3948545"/>
            <a:ext cx="3465368" cy="285403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494" y="827810"/>
            <a:ext cx="4352059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10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2500" dirty="0">
                <a:solidFill>
                  <a:srgbClr val="04617B"/>
                </a:solidFill>
              </a:rPr>
              <a:t>Haz tu instrumento musical junto a un integrante de tu familia, y no olvides agradecerle, nosotras también le agradecemos y deseamos puedas continuar desarrollando tus </a:t>
            </a:r>
            <a:r>
              <a:rPr lang="es-CL" sz="2500" dirty="0" smtClean="0">
                <a:solidFill>
                  <a:srgbClr val="04617B"/>
                </a:solidFill>
              </a:rPr>
              <a:t>habilidades</a:t>
            </a:r>
            <a:r>
              <a:rPr lang="es-CL" sz="2500" dirty="0">
                <a:solidFill>
                  <a:srgbClr val="04617B"/>
                </a:solidFill>
              </a:rPr>
              <a:t> </a:t>
            </a:r>
            <a:r>
              <a:rPr lang="es-CL" sz="2500" dirty="0" smtClean="0">
                <a:solidFill>
                  <a:srgbClr val="04617B"/>
                </a:solidFill>
              </a:rPr>
              <a:t>y cuidándote mucho, eres muy importante. A </a:t>
            </a:r>
            <a:r>
              <a:rPr lang="es-CL" sz="2500" dirty="0">
                <a:solidFill>
                  <a:srgbClr val="04617B"/>
                </a:solidFill>
              </a:rPr>
              <a:t>la distancia, por ahora, te enviamos un abrazo </a:t>
            </a:r>
            <a:r>
              <a:rPr lang="es-CL" sz="2500" dirty="0" smtClean="0">
                <a:solidFill>
                  <a:srgbClr val="04617B"/>
                </a:solidFill>
              </a:rPr>
              <a:t>gigante,  </a:t>
            </a:r>
            <a:r>
              <a:rPr lang="es-CL" sz="2500" dirty="0">
                <a:solidFill>
                  <a:srgbClr val="04617B"/>
                </a:solidFill>
              </a:rPr>
              <a:t>te extrañamos mucho, </a:t>
            </a:r>
            <a:r>
              <a:rPr lang="es-CL" sz="2500" dirty="0" smtClean="0">
                <a:solidFill>
                  <a:srgbClr val="04617B"/>
                </a:solidFill>
              </a:rPr>
              <a:t> </a:t>
            </a:r>
            <a:r>
              <a:rPr lang="es-CL" sz="2500" dirty="0">
                <a:solidFill>
                  <a:srgbClr val="04617B"/>
                </a:solidFill>
              </a:rPr>
              <a:t>ya estaremos todos juntos otra </a:t>
            </a:r>
            <a:r>
              <a:rPr lang="es-CL" sz="2500" dirty="0" smtClean="0">
                <a:solidFill>
                  <a:srgbClr val="04617B"/>
                </a:solidFill>
              </a:rPr>
              <a:t>vez.</a:t>
            </a:r>
            <a:endParaRPr lang="es-CL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2133600"/>
            <a:ext cx="8001000" cy="4474080"/>
          </a:xfrm>
          <a:prstGeom prst="rect">
            <a:avLst/>
          </a:prstGeom>
        </p:spPr>
      </p:pic>
      <p:pic>
        <p:nvPicPr>
          <p:cNvPr id="1026" name="Picture 2" descr="11 manualidades para regalar a papá en el Día del Padr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2133601"/>
            <a:ext cx="5472544" cy="447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716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3600" dirty="0" smtClean="0">
                <a:latin typeface="Comic Sans MS" panose="030F0702030302020204" pitchFamily="66" charset="0"/>
              </a:rPr>
              <a:t>Socializa la actividad con tu familia, cuídate mucho, no salgas de casita, y diviértete aprendiendo. Cualquier duda comunícate con tu profesora jefe.  </a:t>
            </a:r>
            <a:endParaRPr lang="es-CL" sz="3600" dirty="0">
              <a:latin typeface="Comic Sans MS" panose="030F0702030302020204" pitchFamily="66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4292" y="1995055"/>
            <a:ext cx="10238508" cy="486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726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4825</TotalTime>
  <Words>229</Words>
  <Application>Microsoft Office PowerPoint</Application>
  <PresentationFormat>Panorámica</PresentationFormat>
  <Paragraphs>14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Calibri</vt:lpstr>
      <vt:lpstr>Comic Sans MS</vt:lpstr>
      <vt:lpstr>Arial</vt:lpstr>
      <vt:lpstr>Wingdings 2</vt:lpstr>
      <vt:lpstr>Times New Roman</vt:lpstr>
      <vt:lpstr>Constantia</vt:lpstr>
      <vt:lpstr>Flujo</vt:lpstr>
      <vt:lpstr>Presentación de PowerPoint</vt:lpstr>
      <vt:lpstr>Presentación de PowerPoint</vt:lpstr>
      <vt:lpstr>Para no olvidar y tomar en cuenta </vt:lpstr>
      <vt:lpstr>Sabías que con material de desecho se pueden hacer muchas cosas útiles y artísticas.</vt:lpstr>
      <vt:lpstr>Como también hermosos instrumentos musicales, ve algunos ejemplos.</vt:lpstr>
      <vt:lpstr>Presentación de PowerPoint</vt:lpstr>
      <vt:lpstr>Haz tu instrumento musical junto a un integrante de tu familia, y no olvides agradecerle, nosotras también le agradecemos y deseamos puedas continuar desarrollando tus habilidades y cuidándote mucho, eres muy importante. A la distancia, por ahora, te enviamos un abrazo gigante,  te extrañamos mucho,  ya estaremos todos juntos otra vez.</vt:lpstr>
      <vt:lpstr>Socializa la actividad con tu familia, cuídate mucho, no salgas de casita, y diviértete aprendiendo. Cualquier duda comunícate con tu profesora jefe.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Reunión de Inducción Directores</dc:title>
  <dc:creator>Oscar Vargas</dc:creator>
  <cp:lastModifiedBy>HP</cp:lastModifiedBy>
  <cp:revision>180</cp:revision>
  <cp:lastPrinted>2020-03-31T02:12:11Z</cp:lastPrinted>
  <dcterms:created xsi:type="dcterms:W3CDTF">2019-06-24T13:33:05Z</dcterms:created>
  <dcterms:modified xsi:type="dcterms:W3CDTF">2020-05-25T20:52:24Z</dcterms:modified>
</cp:coreProperties>
</file>