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0"/>
  </p:notesMasterIdLst>
  <p:handoutMasterIdLst>
    <p:handoutMasterId r:id="rId11"/>
  </p:handoutMasterIdLst>
  <p:sldIdLst>
    <p:sldId id="392" r:id="rId2"/>
    <p:sldId id="393" r:id="rId3"/>
    <p:sldId id="394" r:id="rId4"/>
    <p:sldId id="395" r:id="rId5"/>
    <p:sldId id="396" r:id="rId6"/>
    <p:sldId id="397" r:id="rId7"/>
    <p:sldId id="398" r:id="rId8"/>
    <p:sldId id="399" r:id="rId9"/>
  </p:sldIdLst>
  <p:sldSz cx="12192000" cy="6858000"/>
  <p:notesSz cx="7102475" cy="9388475"/>
  <p:embeddedFontLst>
    <p:embeddedFont>
      <p:font typeface="Wingdings 2" panose="05020102010507070707" pitchFamily="18" charset="2"/>
      <p:regular r:id="rId12"/>
    </p:embeddedFont>
    <p:embeddedFont>
      <p:font typeface="Constantia" panose="02030602050306030303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14-05-2020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c2peYoOxNc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8CEY1tMOSg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ASIGNATURA: Tecnología</a:t>
            </a:r>
            <a:endParaRPr lang="es-ES" sz="4000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/>
          <a:lstStyle/>
          <a:p>
            <a:r>
              <a:rPr lang="es-CL" dirty="0" smtClean="0"/>
              <a:t>¿Qué vamos Aprender hoy?</a:t>
            </a:r>
          </a:p>
          <a:p>
            <a:r>
              <a:rPr lang="es-CL" sz="2400" dirty="0">
                <a:solidFill>
                  <a:srgbClr val="7030A0"/>
                </a:solidFill>
                <a:latin typeface="+mj-lt"/>
              </a:rPr>
              <a:t>Explorar y usar una variedad de software educativos (simuladores, libros digitales, interactivos y creativos, entre otros) para lograr aprendizajes significativos y una interacción apropiada con las TIC. </a:t>
            </a:r>
            <a:r>
              <a:rPr lang="es-CL" sz="2400" dirty="0" smtClean="0">
                <a:solidFill>
                  <a:srgbClr val="7030A0"/>
                </a:solidFill>
                <a:latin typeface="+mj-lt"/>
              </a:rPr>
              <a:t>OA6</a:t>
            </a:r>
          </a:p>
          <a:p>
            <a:r>
              <a:rPr lang="es-CL" dirty="0" smtClean="0"/>
              <a:t>¿Qué vamos a lograr?</a:t>
            </a:r>
          </a:p>
          <a:p>
            <a:r>
              <a:rPr lang="es-CL" sz="2400" dirty="0" smtClean="0">
                <a:solidFill>
                  <a:srgbClr val="7030A0"/>
                </a:solidFill>
                <a:latin typeface="+mj-lt"/>
              </a:rPr>
              <a:t>Interactuar con variedad de libros digitales o software educativos disponibles que permitan reforzar los aprendizajes asociados a la lectura y escritura</a:t>
            </a:r>
          </a:p>
          <a:p>
            <a:r>
              <a:rPr lang="es-MX" sz="2400" dirty="0" smtClean="0">
                <a:solidFill>
                  <a:srgbClr val="7030A0"/>
                </a:solidFill>
                <a:latin typeface="+mj-lt"/>
              </a:rPr>
              <a:t>como</a:t>
            </a:r>
            <a:r>
              <a:rPr lang="es-MX" sz="2400" dirty="0">
                <a:solidFill>
                  <a:srgbClr val="7030A0"/>
                </a:solidFill>
                <a:latin typeface="+mj-lt"/>
              </a:rPr>
              <a:t>: </a:t>
            </a:r>
            <a:endParaRPr lang="es-MX" sz="2400" dirty="0" smtClean="0">
              <a:solidFill>
                <a:srgbClr val="7030A0"/>
              </a:solidFill>
              <a:latin typeface="+mj-lt"/>
            </a:endParaRPr>
          </a:p>
          <a:p>
            <a:r>
              <a:rPr lang="es-MX" sz="2400" dirty="0" smtClean="0">
                <a:solidFill>
                  <a:srgbClr val="7030A0"/>
                </a:solidFill>
                <a:latin typeface="+mj-lt"/>
              </a:rPr>
              <a:t> </a:t>
            </a:r>
            <a:r>
              <a:rPr lang="es-MX" sz="2400" dirty="0">
                <a:solidFill>
                  <a:srgbClr val="7030A0"/>
                </a:solidFill>
                <a:latin typeface="+mj-lt"/>
              </a:rPr>
              <a:t>identificar los sonidos que componen las palabras </a:t>
            </a:r>
            <a:endParaRPr lang="es-MX" sz="2400" dirty="0" smtClean="0">
              <a:solidFill>
                <a:srgbClr val="7030A0"/>
              </a:solidFill>
              <a:latin typeface="+mj-lt"/>
            </a:endParaRPr>
          </a:p>
          <a:p>
            <a:r>
              <a:rPr lang="es-MX" sz="2400" dirty="0" smtClean="0">
                <a:solidFill>
                  <a:srgbClr val="7030A0"/>
                </a:solidFill>
                <a:latin typeface="+mj-lt"/>
              </a:rPr>
              <a:t> </a:t>
            </a:r>
            <a:r>
              <a:rPr lang="es-MX" sz="2400" dirty="0">
                <a:solidFill>
                  <a:srgbClr val="7030A0"/>
                </a:solidFill>
                <a:latin typeface="+mj-lt"/>
              </a:rPr>
              <a:t>demostrar comprensión de narraciones que aborden temas que les sean familiares, entre </a:t>
            </a:r>
            <a:r>
              <a:rPr lang="es-MX" sz="2400" dirty="0" smtClean="0">
                <a:solidFill>
                  <a:srgbClr val="7030A0"/>
                </a:solidFill>
                <a:latin typeface="+mj-lt"/>
              </a:rPr>
              <a:t>otros.</a:t>
            </a:r>
            <a:endParaRPr lang="es-CL" sz="2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3963" y="540328"/>
            <a:ext cx="4142509" cy="61929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2" y="540327"/>
            <a:ext cx="7426036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5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¿Sabías que existen las bibliotecas digitales?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19746"/>
            <a:ext cx="5043055" cy="36904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64" y="2008910"/>
            <a:ext cx="5836227" cy="40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9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01782"/>
            <a:ext cx="10972800" cy="1039091"/>
          </a:xfrm>
        </p:spPr>
        <p:txBody>
          <a:bodyPr>
            <a:normAutofit fontScale="90000"/>
          </a:bodyPr>
          <a:lstStyle/>
          <a:p>
            <a:r>
              <a:rPr lang="es-CL" sz="2800" dirty="0" smtClean="0"/>
              <a:t>El ministerio de Educación tiene a disposición muchos libros digitales, te invito a conocerlos. Recuerda que tus textos de estudios también están en digital</a:t>
            </a:r>
            <a:endParaRPr lang="es-CL" sz="28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73" y="1745672"/>
            <a:ext cx="6248400" cy="49460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745672"/>
            <a:ext cx="4000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3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Actividades interactivas para que practiques la lectura, </a:t>
            </a:r>
            <a:br>
              <a:rPr lang="es-CL" sz="3600" dirty="0" smtClean="0"/>
            </a:br>
            <a:r>
              <a:rPr lang="es-CL" sz="3600" dirty="0"/>
              <a:t> </a:t>
            </a:r>
            <a:r>
              <a:rPr lang="es-CL" sz="3600" dirty="0" smtClean="0"/>
              <a:t>                   </a:t>
            </a:r>
            <a:r>
              <a:rPr lang="es-CL" sz="3600" dirty="0" smtClean="0">
                <a:latin typeface="Comic Sans MS" panose="030F0702030302020204" pitchFamily="66" charset="0"/>
              </a:rPr>
              <a:t>¡es muy entretenido!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hlinkClick r:id="rId2"/>
              </a:rPr>
              <a:t>https</a:t>
            </a:r>
            <a:r>
              <a:rPr lang="es-CL" dirty="0">
                <a:hlinkClick r:id="rId2"/>
              </a:rPr>
              <a:t>://</a:t>
            </a:r>
            <a:r>
              <a:rPr lang="es-CL" dirty="0" smtClean="0">
                <a:hlinkClick r:id="rId2"/>
              </a:rPr>
              <a:t>www.youtube.com/watch?v=c2peYoOxNck</a:t>
            </a:r>
            <a:r>
              <a:rPr lang="es-CL" dirty="0" smtClean="0"/>
              <a:t> </a:t>
            </a:r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91" y="2396837"/>
            <a:ext cx="9407236" cy="43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3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En este link puedes aprender de un hermoso y significativo cuento digital </a:t>
            </a:r>
            <a:r>
              <a:rPr lang="es-CL" sz="2800" dirty="0">
                <a:hlinkClick r:id="rId2"/>
              </a:rPr>
              <a:t>https://</a:t>
            </a:r>
            <a:r>
              <a:rPr lang="es-CL" sz="2800" dirty="0" smtClean="0">
                <a:hlinkClick r:id="rId2"/>
              </a:rPr>
              <a:t>www.youtube.com/watch?v=8CEY1tMOSg8</a:t>
            </a:r>
            <a:r>
              <a:rPr lang="es-CL" sz="2800" dirty="0" smtClean="0"/>
              <a:t> ¿Te gustó? ¿Por qué?</a:t>
            </a:r>
            <a:endParaRPr lang="es-CL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1091" y="2281527"/>
            <a:ext cx="6149854" cy="4389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490354"/>
            <a:ext cx="4572000" cy="4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4314</TotalTime>
  <Words>195</Words>
  <Application>Microsoft Office PowerPoint</Application>
  <PresentationFormat>Panorámica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Wingdings 2</vt:lpstr>
      <vt:lpstr>Constantia</vt:lpstr>
      <vt:lpstr>Calibri</vt:lpstr>
      <vt:lpstr>Comic Sans MS</vt:lpstr>
      <vt:lpstr>Flujo</vt:lpstr>
      <vt:lpstr>Presentación de PowerPoint</vt:lpstr>
      <vt:lpstr>Presentación de PowerPoint</vt:lpstr>
      <vt:lpstr>Presentación de PowerPoint</vt:lpstr>
      <vt:lpstr>¿Sabías que existen las bibliotecas digitales?</vt:lpstr>
      <vt:lpstr>El ministerio de Educación tiene a disposición muchos libros digitales, te invito a conocerlos. Recuerda que tus textos de estudios también están en digital</vt:lpstr>
      <vt:lpstr>Actividades interactivas para que practiques la lectura,                      ¡es muy entretenido! </vt:lpstr>
      <vt:lpstr>En este link puedes aprender de un hermoso y significativo cuento digital https://www.youtube.com/watch?v=8CEY1tMOSg8 ¿Te gustó? ¿Por qué?</vt:lpstr>
      <vt:lpstr>Socializa la actividad con tu familia, cuídate mucho, no salgas de casita, y diviértete aprendiendo. Cualquier duda comunícate con tu profesora jefe.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153</cp:revision>
  <cp:lastPrinted>2020-03-31T02:12:11Z</cp:lastPrinted>
  <dcterms:created xsi:type="dcterms:W3CDTF">2019-06-24T13:33:05Z</dcterms:created>
  <dcterms:modified xsi:type="dcterms:W3CDTF">2020-05-14T18:06:43Z</dcterms:modified>
</cp:coreProperties>
</file>