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10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71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685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65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078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468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96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84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28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49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861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A93D-797B-434A-B4E5-3E5A344F84DC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E1DE-B1C7-4FBC-9485-B16F0CDCB6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4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45osagrxS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Los objetos tecnológic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96" y="705393"/>
            <a:ext cx="9318173" cy="6139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0834" y="209005"/>
            <a:ext cx="2251166" cy="1507543"/>
          </a:xfrm>
          <a:prstGeom prst="rect">
            <a:avLst/>
          </a:prstGeom>
        </p:spPr>
      </p:pic>
      <p:pic>
        <p:nvPicPr>
          <p:cNvPr id="3074" name="Picture 2" descr="Reciclar Botellas de Plástico ♻️ [73+ Ideas Originales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709" y="3579223"/>
            <a:ext cx="4637314" cy="297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83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L" sz="4000" dirty="0">
                <a:solidFill>
                  <a:srgbClr val="FF0000"/>
                </a:solidFill>
              </a:rPr>
              <a:t>¿</a:t>
            </a:r>
            <a:r>
              <a:rPr lang="es-CL" sz="4000" dirty="0" smtClean="0">
                <a:solidFill>
                  <a:srgbClr val="FF0000"/>
                </a:solidFill>
              </a:rPr>
              <a:t>Qué es? ¿Para qué sirve? ¿Cómo se utiliza?</a:t>
            </a:r>
            <a:br>
              <a:rPr lang="es-CL" sz="4000" dirty="0" smtClean="0">
                <a:solidFill>
                  <a:srgbClr val="FF0000"/>
                </a:solidFill>
              </a:rPr>
            </a:br>
            <a:r>
              <a:rPr lang="es-CL" sz="2800" dirty="0" smtClean="0">
                <a:solidFill>
                  <a:srgbClr val="FF0000"/>
                </a:solidFill>
              </a:rPr>
              <a:t>(preguntas que debemos hacernos cuando vemos e interactuamos con un objeto? ¡No lo olvides!</a:t>
            </a:r>
            <a:r>
              <a:rPr lang="es-CL" sz="2800" dirty="0">
                <a:solidFill>
                  <a:srgbClr val="FF0000"/>
                </a:solidFill>
              </a:rPr>
              <a:t/>
            </a:r>
            <a:br>
              <a:rPr lang="es-CL" sz="2800" dirty="0">
                <a:solidFill>
                  <a:srgbClr val="FF0000"/>
                </a:solidFill>
              </a:rPr>
            </a:br>
            <a:endParaRPr lang="es-CL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Artefactos tecnologic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8" y="1593669"/>
            <a:ext cx="10938052" cy="508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82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Hay muchos objetos que tienen diferentes características y funciones.</a:t>
            </a:r>
            <a:endParaRPr lang="es-CL" dirty="0"/>
          </a:p>
        </p:txBody>
      </p:sp>
      <p:pic>
        <p:nvPicPr>
          <p:cNvPr id="4098" name="Picture 2" descr="Objetos del día a día | La página del españo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60" y="1904002"/>
            <a:ext cx="250935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os objetos que hay en mi casita. - Mi Hermosa Casi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783" y="1932598"/>
            <a:ext cx="308401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▷ ADIVINANZAS DE OBJETOS 【 2020 】 🥇 ¡Juego de Adivinar Cosas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561" y="2192791"/>
            <a:ext cx="2857500" cy="406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erramientas de bricolaje en Bricomaní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826" y="2285999"/>
            <a:ext cx="2500625" cy="380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17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0070C0"/>
                </a:solidFill>
                <a:latin typeface="+mn-lt"/>
              </a:rPr>
              <a:t>Los objetos tecnológicos cambian a través del tiempo.</a:t>
            </a:r>
            <a:endParaRPr lang="es-CL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050" name="Picture 2" descr="Los 10 aparatos electrónicos más importantes de la historia, según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03" y="2175034"/>
            <a:ext cx="4292963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uántos dispositivos electrónicos puedo meter en México si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723" y="2175034"/>
            <a:ext cx="60483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raciones con la palabra antigu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428" y="5096034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stilo de libro moderno. Moderno, estilo cómic sobre historia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391" y="5032534"/>
            <a:ext cx="3638552" cy="161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6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CL" dirty="0" smtClean="0"/>
              <a:t>Ingresa aquí para que puedas ver un video educativo y divertido.</a:t>
            </a:r>
            <a:br>
              <a:rPr lang="es-CL" dirty="0" smtClean="0"/>
            </a:br>
            <a:r>
              <a:rPr lang="es-CL" sz="2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https://www.youtube.com/watch?v=145osagrxSs</a:t>
            </a:r>
            <a:r>
              <a:rPr lang="es-CL" sz="2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2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CL" sz="4000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Adivina adivinador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CL" sz="4000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Soy madrugador y en letras de molde, cuento lo que pasa a tu alrededor,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CL" sz="4000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¿Quién soy?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CL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CL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es-C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38007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68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¿Qué es? ¿Para qué sirve? ¿Cómo se utiliza? (preguntas que debemos hacernos cuando vemos e interactuamos con un objeto? ¡No lo olvides! </vt:lpstr>
      <vt:lpstr>Hay muchos objetos que tienen diferentes características y funciones.</vt:lpstr>
      <vt:lpstr>Los objetos tecnológicos cambian a través del tiempo.</vt:lpstr>
      <vt:lpstr>Ingresa aquí para que puedas ver un video educativo y divertido. https://www.youtube.com/watch?v=145osagrxSs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6</cp:revision>
  <dcterms:created xsi:type="dcterms:W3CDTF">2020-04-28T23:38:04Z</dcterms:created>
  <dcterms:modified xsi:type="dcterms:W3CDTF">2020-04-29T00:30:30Z</dcterms:modified>
</cp:coreProperties>
</file>