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190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196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14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27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46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445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441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4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826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89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190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2A52-8CCE-46D4-9368-C427A7972D7E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7BFEB-8612-4ACF-A4A0-CB6D63FCE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32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109" y="230188"/>
            <a:ext cx="1511860" cy="14604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5"/>
                </a:solidFill>
              </a:rPr>
              <a:t>Aprendamos en el computador</a:t>
            </a:r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2229" y="1825624"/>
            <a:ext cx="6048102" cy="36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7511"/>
          </a:xfrm>
        </p:spPr>
        <p:txBody>
          <a:bodyPr>
            <a:normAutofit/>
          </a:bodyPr>
          <a:lstStyle/>
          <a:p>
            <a:pPr algn="l"/>
            <a:r>
              <a:rPr lang="es-CL" sz="2400" dirty="0" smtClean="0">
                <a:latin typeface="+mn-lt"/>
              </a:rPr>
              <a:t>Objetivo de la clase: </a:t>
            </a:r>
            <a:r>
              <a:rPr lang="es-MX" sz="2400" dirty="0" smtClean="0">
                <a:latin typeface="+mn-lt"/>
              </a:rPr>
              <a:t>Utilizar el computador para diseñar creaciones propias, utilizando el programa Paint. </a:t>
            </a:r>
            <a:r>
              <a:rPr lang="es-MX" sz="2400" b="1" dirty="0" smtClean="0">
                <a:latin typeface="+mn-lt"/>
              </a:rPr>
              <a:t>(escríbelo en tu cuaderno de tecnología)</a:t>
            </a:r>
            <a:endParaRPr lang="es-CL" sz="24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43646"/>
            <a:ext cx="9144000" cy="2214154"/>
          </a:xfrm>
        </p:spPr>
        <p:txBody>
          <a:bodyPr/>
          <a:lstStyle/>
          <a:p>
            <a:pPr algn="l"/>
            <a:r>
              <a:rPr lang="es-CL" b="1" dirty="0" smtClean="0"/>
              <a:t>Activa tus conocimientos previos, conversando con tu familia sobre el uso del computador, es muy divertido! ¡¡Adelante!!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02" y="3814354"/>
            <a:ext cx="4276725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 smtClean="0">
                <a:solidFill>
                  <a:schemeClr val="accent5"/>
                </a:solidFill>
              </a:rPr>
              <a:t>EN PAINT PUEDES HACER DIFERENTES LÍNEAS, RECTAS Y CURVAS, Y PUEDES HACER DIBUJOS, MIRA ESTE EJEMPLO:</a:t>
            </a:r>
            <a:endParaRPr lang="es-CL" sz="2800" b="1" dirty="0">
              <a:solidFill>
                <a:schemeClr val="accent5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68973"/>
            <a:ext cx="4230991" cy="28214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479" y="2246811"/>
            <a:ext cx="3701731" cy="30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826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accent5"/>
                </a:solidFill>
              </a:rPr>
              <a:t>NO OLVIDES GUARDAR TUS DIBUJOS EN EL MENÚ ARCHIVO, colócale tu nombre.</a:t>
            </a:r>
            <a:endParaRPr lang="es-CL" sz="3200" dirty="0">
              <a:solidFill>
                <a:schemeClr val="accent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1690689"/>
            <a:ext cx="8138159" cy="4300536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504952"/>
            <a:ext cx="10515600" cy="4672011"/>
          </a:xfrm>
        </p:spPr>
        <p:txBody>
          <a:bodyPr>
            <a:normAutofit/>
          </a:bodyPr>
          <a:lstStyle/>
          <a:p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60804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5"/>
                </a:solidFill>
              </a:rPr>
              <a:t>Recuerda el cursor y el mouse ;) </a:t>
            </a:r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12" y="1690688"/>
            <a:ext cx="4286250" cy="428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795462"/>
            <a:ext cx="48768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3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 smtClean="0">
                <a:solidFill>
                  <a:schemeClr val="accent5"/>
                </a:solidFill>
              </a:rPr>
              <a:t>Las partes para trabajar en PAINT</a:t>
            </a:r>
            <a:endParaRPr lang="es-CL" sz="4000" dirty="0">
              <a:solidFill>
                <a:schemeClr val="accent5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03" y="2503964"/>
            <a:ext cx="5749562" cy="3543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690688"/>
            <a:ext cx="4532811" cy="395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2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5"/>
                </a:solidFill>
              </a:rPr>
              <a:t>Espero este </a:t>
            </a:r>
            <a:r>
              <a:rPr lang="es-CL" dirty="0" err="1">
                <a:solidFill>
                  <a:schemeClr val="accent5"/>
                </a:solidFill>
              </a:rPr>
              <a:t>P</a:t>
            </a:r>
            <a:r>
              <a:rPr lang="es-CL" dirty="0" err="1" smtClean="0">
                <a:solidFill>
                  <a:schemeClr val="accent5"/>
                </a:solidFill>
              </a:rPr>
              <a:t>ower</a:t>
            </a:r>
            <a:r>
              <a:rPr lang="es-CL" dirty="0" smtClean="0">
                <a:solidFill>
                  <a:schemeClr val="accent5"/>
                </a:solidFill>
              </a:rPr>
              <a:t> </a:t>
            </a:r>
            <a:r>
              <a:rPr lang="es-CL" dirty="0" err="1" smtClean="0">
                <a:solidFill>
                  <a:schemeClr val="accent5"/>
                </a:solidFill>
              </a:rPr>
              <a:t>point</a:t>
            </a:r>
            <a:r>
              <a:rPr lang="es-CL" dirty="0" smtClean="0">
                <a:solidFill>
                  <a:schemeClr val="accent5"/>
                </a:solidFill>
              </a:rPr>
              <a:t> te ayude ;) </a:t>
            </a:r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674" y="1825625"/>
            <a:ext cx="80728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4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106</Words>
  <Application>Microsoft Office PowerPoint</Application>
  <PresentationFormat>Panorámica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Aprendamos en el computador</vt:lpstr>
      <vt:lpstr>Objetivo de la clase: Utilizar el computador para diseñar creaciones propias, utilizando el programa Paint. (escríbelo en tu cuaderno de tecnología)</vt:lpstr>
      <vt:lpstr>EN PAINT PUEDES HACER DIFERENTES LÍNEAS, RECTAS Y CURVAS, Y PUEDES HACER DIBUJOS, MIRA ESTE EJEMPLO:</vt:lpstr>
      <vt:lpstr>NO OLVIDES GUARDAR TUS DIBUJOS EN EL MENÚ ARCHIVO, colócale tu nombre.</vt:lpstr>
      <vt:lpstr>Recuerda el cursor y el mouse ;) </vt:lpstr>
      <vt:lpstr>Las partes para trabajar en PAINT</vt:lpstr>
      <vt:lpstr>Espero este Power point te ayude ;)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Aprendamos en el computador</dc:title>
  <dc:creator>HP</dc:creator>
  <cp:lastModifiedBy>HP</cp:lastModifiedBy>
  <cp:revision>6</cp:revision>
  <dcterms:created xsi:type="dcterms:W3CDTF">2020-03-24T15:24:29Z</dcterms:created>
  <dcterms:modified xsi:type="dcterms:W3CDTF">2020-03-24T21:05:12Z</dcterms:modified>
</cp:coreProperties>
</file>