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5F7CF-97A1-454F-85AE-D6329B86DF13}" type="datetimeFigureOut">
              <a:rPr lang="es-CL" smtClean="0"/>
              <a:t>31-08-2020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4C18-7E63-4A05-8131-E2FC199CAD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4554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5F7CF-97A1-454F-85AE-D6329B86DF13}" type="datetimeFigureOut">
              <a:rPr lang="es-CL" smtClean="0"/>
              <a:t>31-08-2020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4C18-7E63-4A05-8131-E2FC199CAD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0123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5F7CF-97A1-454F-85AE-D6329B86DF13}" type="datetimeFigureOut">
              <a:rPr lang="es-CL" smtClean="0"/>
              <a:t>31-08-2020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4C18-7E63-4A05-8131-E2FC199CAD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8598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5F7CF-97A1-454F-85AE-D6329B86DF13}" type="datetimeFigureOut">
              <a:rPr lang="es-CL" smtClean="0"/>
              <a:t>31-08-2020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4C18-7E63-4A05-8131-E2FC199CAD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6411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5F7CF-97A1-454F-85AE-D6329B86DF13}" type="datetimeFigureOut">
              <a:rPr lang="es-CL" smtClean="0"/>
              <a:t>31-08-2020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4C18-7E63-4A05-8131-E2FC199CAD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8214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5F7CF-97A1-454F-85AE-D6329B86DF13}" type="datetimeFigureOut">
              <a:rPr lang="es-CL" smtClean="0"/>
              <a:t>31-08-2020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4C18-7E63-4A05-8131-E2FC199CAD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6130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5F7CF-97A1-454F-85AE-D6329B86DF13}" type="datetimeFigureOut">
              <a:rPr lang="es-CL" smtClean="0"/>
              <a:t>31-08-2020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4C18-7E63-4A05-8131-E2FC199CAD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6197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5F7CF-97A1-454F-85AE-D6329B86DF13}" type="datetimeFigureOut">
              <a:rPr lang="es-CL" smtClean="0"/>
              <a:t>31-08-2020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4C18-7E63-4A05-8131-E2FC199CAD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9675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5F7CF-97A1-454F-85AE-D6329B86DF13}" type="datetimeFigureOut">
              <a:rPr lang="es-CL" smtClean="0"/>
              <a:t>31-08-2020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4C18-7E63-4A05-8131-E2FC199CAD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5394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5F7CF-97A1-454F-85AE-D6329B86DF13}" type="datetimeFigureOut">
              <a:rPr lang="es-CL" smtClean="0"/>
              <a:t>31-08-2020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4C18-7E63-4A05-8131-E2FC199CAD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1183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5F7CF-97A1-454F-85AE-D6329B86DF13}" type="datetimeFigureOut">
              <a:rPr lang="es-CL" smtClean="0"/>
              <a:t>31-08-2020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4C18-7E63-4A05-8131-E2FC199CAD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4912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5F7CF-97A1-454F-85AE-D6329B86DF13}" type="datetimeFigureOut">
              <a:rPr lang="es-CL" smtClean="0"/>
              <a:t>31-08-2020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94C18-7E63-4A05-8131-E2FC199CAD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0097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48194"/>
            <a:ext cx="9144000" cy="1658983"/>
          </a:xfrm>
        </p:spPr>
        <p:txBody>
          <a:bodyPr>
            <a:normAutofit fontScale="90000"/>
          </a:bodyPr>
          <a:lstStyle/>
          <a:p>
            <a:r>
              <a:rPr lang="es-CL" sz="4400" b="1" dirty="0"/>
              <a:t>O.A:</a:t>
            </a:r>
            <a:r>
              <a:rPr lang="es-CL" sz="4400" dirty="0"/>
              <a:t> Retroalimentar el Valor de la Responsabilidad, mediante un PPT.</a:t>
            </a:r>
            <a:br>
              <a:rPr lang="es-CL" sz="4400" dirty="0"/>
            </a:br>
            <a:endParaRPr lang="es-CL" sz="4400" dirty="0"/>
          </a:p>
        </p:txBody>
      </p:sp>
      <p:pic>
        <p:nvPicPr>
          <p:cNvPr id="1026" name="Picture 2" descr="Actividades para hacerlos mas independientes | Recompensas para niños, Responsabilidad  para niños, Tareas para niñ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1234" y="1527131"/>
            <a:ext cx="8956766" cy="4860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62518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O.A: Retroalimentar el Valor de la Responsabilidad, mediante un PPT.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O.A: Retroalimentar el Valor de la Responsabilidad, mediante un PPT. </dc:title>
  <dc:creator>Marcela Banda</dc:creator>
  <cp:lastModifiedBy>Marcela Banda</cp:lastModifiedBy>
  <cp:revision>1</cp:revision>
  <dcterms:created xsi:type="dcterms:W3CDTF">2020-08-31T13:30:33Z</dcterms:created>
  <dcterms:modified xsi:type="dcterms:W3CDTF">2020-08-31T13:31:02Z</dcterms:modified>
</cp:coreProperties>
</file>