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6"/>
  </p:notesMasterIdLst>
  <p:handoutMasterIdLst>
    <p:handoutMasterId r:id="rId7"/>
  </p:handoutMasterIdLst>
  <p:sldIdLst>
    <p:sldId id="392" r:id="rId2"/>
    <p:sldId id="395" r:id="rId3"/>
    <p:sldId id="396" r:id="rId4"/>
    <p:sldId id="397" r:id="rId5"/>
  </p:sldIdLst>
  <p:sldSz cx="12192000" cy="6858000"/>
  <p:notesSz cx="7102475" cy="9388475"/>
  <p:embeddedFontLst>
    <p:embeddedFont>
      <p:font typeface="Constantia" panose="02030602050306030303" pitchFamily="18" charset="0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15-05-2020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78370" y="4411840"/>
            <a:ext cx="72287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Objetivo</a:t>
            </a:r>
            <a:r>
              <a:rPr lang="es-ES" sz="4000" dirty="0" smtClean="0"/>
              <a:t>: Interpretar a través de un dibujo una actitud de Honestidad, en tu cuaderno. </a:t>
            </a:r>
            <a:endParaRPr lang="es-ES" sz="4000" dirty="0"/>
          </a:p>
        </p:txBody>
      </p:sp>
      <p:sp>
        <p:nvSpPr>
          <p:cNvPr id="1026" name="AutoShape 2" descr="💗 Imágenes de valores 💗. Autor en las... - Sonrisas De Bolsil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6" y="1919287"/>
            <a:ext cx="7216726" cy="435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      ACTITUDES DE HONESTIDAD</a:t>
            </a:r>
            <a:endParaRPr lang="es-ES" dirty="0"/>
          </a:p>
        </p:txBody>
      </p:sp>
      <p:pic>
        <p:nvPicPr>
          <p:cNvPr id="1026" name="Picture 2" descr="Honestidad p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4" y="1847087"/>
            <a:ext cx="7132319" cy="44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6609"/>
            <a:ext cx="10972800" cy="1167619"/>
          </a:xfrm>
        </p:spPr>
        <p:txBody>
          <a:bodyPr>
            <a:noAutofit/>
          </a:bodyPr>
          <a:lstStyle/>
          <a:p>
            <a:r>
              <a:rPr lang="es-ES" sz="4000" dirty="0" smtClean="0"/>
              <a:t>Ejemplos de Honestidad:</a:t>
            </a:r>
            <a:br>
              <a:rPr lang="es-ES" sz="4000" dirty="0" smtClean="0"/>
            </a:br>
            <a:endParaRPr lang="es-ES" sz="4000" dirty="0"/>
          </a:p>
        </p:txBody>
      </p:sp>
      <p:sp>
        <p:nvSpPr>
          <p:cNvPr id="3" name="Rectángulo 2"/>
          <p:cNvSpPr/>
          <p:nvPr/>
        </p:nvSpPr>
        <p:spPr>
          <a:xfrm>
            <a:off x="609600" y="1589649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22222"/>
                </a:solidFill>
                <a:latin typeface="arial" panose="020B0604020202020204" pitchFamily="34" charset="0"/>
              </a:rPr>
              <a:t>El devolver la cartera que se le cayó a una persona </a:t>
            </a:r>
            <a:r>
              <a:rPr lang="es-MX" sz="2400" b="1" dirty="0">
                <a:solidFill>
                  <a:srgbClr val="222222"/>
                </a:solidFill>
                <a:latin typeface="arial" panose="020B0604020202020204" pitchFamily="34" charset="0"/>
              </a:rPr>
              <a:t>en</a:t>
            </a:r>
            <a:r>
              <a:rPr lang="es-MX" sz="2400" dirty="0">
                <a:solidFill>
                  <a:srgbClr val="222222"/>
                </a:solidFill>
                <a:latin typeface="arial" panose="020B0604020202020204" pitchFamily="34" charset="0"/>
              </a:rPr>
              <a:t> la calle.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22222"/>
                </a:solidFill>
                <a:latin typeface="arial" panose="020B0604020202020204" pitchFamily="34" charset="0"/>
              </a:rPr>
              <a:t>No copiar durante un examen.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22222"/>
                </a:solidFill>
                <a:latin typeface="arial" panose="020B0604020202020204" pitchFamily="34" charset="0"/>
              </a:rPr>
              <a:t>Reconocer cuando cometemos errores.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222222"/>
                </a:solidFill>
                <a:latin typeface="arial" panose="020B0604020202020204" pitchFamily="34" charset="0"/>
              </a:rPr>
              <a:t>No atribuirse como propio el trabajo de alguien más</a:t>
            </a:r>
            <a:r>
              <a:rPr lang="es-MX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MX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La flor de honestidad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58" y="3117105"/>
            <a:ext cx="4828424" cy="36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41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Constantia</vt:lpstr>
      <vt:lpstr>Wingdings 2</vt:lpstr>
      <vt:lpstr>Arial</vt:lpstr>
      <vt:lpstr>Calibri</vt:lpstr>
      <vt:lpstr>Arial</vt:lpstr>
      <vt:lpstr>Flujo</vt:lpstr>
      <vt:lpstr>Presentación de PowerPoint</vt:lpstr>
      <vt:lpstr>Objetivo: Interpretar a través de un dibujo una actitud de Honestidad, en tu cuaderno. </vt:lpstr>
      <vt:lpstr>       ACTITUDES DE HONESTIDAD</vt:lpstr>
      <vt:lpstr>Ejemplos de Honestidad: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Marcela Banda</cp:lastModifiedBy>
  <cp:revision>169</cp:revision>
  <cp:lastPrinted>2020-03-31T02:12:11Z</cp:lastPrinted>
  <dcterms:created xsi:type="dcterms:W3CDTF">2019-06-24T13:33:05Z</dcterms:created>
  <dcterms:modified xsi:type="dcterms:W3CDTF">2020-05-15T13:47:55Z</dcterms:modified>
</cp:coreProperties>
</file>