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35C0E9-3571-4AAA-9A4D-D598BD38E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BA6DFD-64E4-4DC6-A53F-B6ED1BAA1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75B421-756D-4166-8EF2-35BE11CD8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39E3-4D53-4FEC-8389-10035B72F0F3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81460E-A781-41A8-BB2E-5BD807712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D31E6F-994C-4CA3-B714-AAC3E0F67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7C40-C89A-453B-BA45-E8501FE0AD1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795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4CA6D2-6834-4AF8-A469-1FB897E8D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D43C9BD-BC4C-4352-936A-0CED0FAC3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E263A4-A56B-401C-9A1C-A338C50E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39E3-4D53-4FEC-8389-10035B72F0F3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757015-8B4A-41E2-AAC9-AD970904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1CD69A-28E1-494A-98DE-9E92AF6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7C40-C89A-453B-BA45-E8501FE0AD1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9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2BF2A7C-77D4-45E5-88BA-2730C0AAF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E50123-1BF9-4323-A9EC-0884698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3E7AD0-51A9-463F-B246-313B9CF7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39E3-4D53-4FEC-8389-10035B72F0F3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0AB446-D60D-48A0-8C92-7C5B6D70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BDBA24-B51C-4AF0-A0CA-7AADBC30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7C40-C89A-453B-BA45-E8501FE0AD1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149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2E37F-4900-42A5-A7DE-C00AA844F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FA67A8-383D-4328-9223-5CB906B82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C35F8E-9196-4590-925B-35C2166FF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39E3-4D53-4FEC-8389-10035B72F0F3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EFD67C-784F-4D53-B71F-323053029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E9A217-15AA-411E-AB1E-A7397607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7C40-C89A-453B-BA45-E8501FE0AD1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8767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769CD4-9767-4964-8A26-B0EB1BDA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CD0F38-254B-4356-A569-950908BE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04B8BE-DE44-4E50-844B-DB373010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39E3-4D53-4FEC-8389-10035B72F0F3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D771D9-8D0D-44CC-97A8-C4150EF13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5F24A3-6044-4D8E-92ED-9028D40C7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7C40-C89A-453B-BA45-E8501FE0AD1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525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E416E6-002A-4E2D-BB01-5F0BDE347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7154D9-D0A7-48BD-94F5-5C76A1F80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63F57C-9B1E-4F1B-A18A-047A7CB54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C985DF-03D5-457A-85A8-C7E89CE2B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39E3-4D53-4FEC-8389-10035B72F0F3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7A4365-FDE0-4C71-8CD7-AC4E0A93C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04277E-749E-42F6-ACF3-6937C467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7C40-C89A-453B-BA45-E8501FE0AD1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338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4857D-4246-42C4-AE48-2DC0509E9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BECB3B-6C09-46E7-A371-1F334E35F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97A0F8-3170-4E59-894F-BF8F81224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B6F8BC-7D29-4F4B-AB01-213746209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6F1836A-6556-49EC-BC32-D16BBFBA9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7DEB25D-98D2-4537-8585-A6D103CC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39E3-4D53-4FEC-8389-10035B72F0F3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A442624-5D35-4816-BA7A-D6AA9245F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8FBAC2-84F6-48CC-9834-58DDC263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7C40-C89A-453B-BA45-E8501FE0AD1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033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4D052-55FF-4C3D-84B8-F76122C8F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EBE83A4-6653-4A93-98BF-52888E047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39E3-4D53-4FEC-8389-10035B72F0F3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DDC9F7A-ADD3-436A-9AFE-285FF3D31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421F09-B67C-43EB-9238-CA9B61DCD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7C40-C89A-453B-BA45-E8501FE0AD1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9889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31B9F81-487D-458D-BC85-096D35BE3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39E3-4D53-4FEC-8389-10035B72F0F3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E143786-AB33-4FFB-8BEE-767E1EDC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88F7DFB-237F-4680-B36C-12B85F5CD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7C40-C89A-453B-BA45-E8501FE0AD1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103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71A498-69A6-4C71-9CC9-7A72862E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91E140-93F2-431E-B85A-95BC8C2B7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E03196-D052-4E4A-BBB9-7A0C7CE7F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8B0817-6895-4AC6-922D-84E22E7E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39E3-4D53-4FEC-8389-10035B72F0F3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A3D734-9924-4996-8A65-6F8B7C05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5F9B8C-CCAA-4C79-97E4-14560EF5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7C40-C89A-453B-BA45-E8501FE0AD1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3116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2819E-B80D-49F7-B5EA-0E4C67117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9674A6E-E759-4465-844E-F40F93ADB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FE59FE-A056-48D8-B178-41D94CAB0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1BFD28-8CFC-400F-9998-64DC217FC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39E3-4D53-4FEC-8389-10035B72F0F3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DEB15D-1F4E-444A-BB8A-E78BA6D9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0F2972-AF53-45CF-95E0-D6136E86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7C40-C89A-453B-BA45-E8501FE0AD1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9478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006E07-005C-4176-AB0C-4CD63AAF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0F84E3-8660-432F-8AAD-35E2917DC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5DC28F-E802-4439-976E-00ACBF2FA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B39E3-4D53-4FEC-8389-10035B72F0F3}" type="datetimeFigureOut">
              <a:rPr lang="es-CL" smtClean="0"/>
              <a:t>21-06-2020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0F183E-4FD3-4CC6-B6FD-70F47280A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290C56-7958-416B-B37D-ED2B8E7A7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67C40-C89A-453B-BA45-E8501FE0AD1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390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7916FB-47E8-4BC7-A988-210DBC6FA7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A138F1-321D-41A9-AC64-3582ADC892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abación de pantalla 3">
            <a:hlinkClick r:id="" action="ppaction://media"/>
            <a:extLst>
              <a:ext uri="{FF2B5EF4-FFF2-40B4-BE49-F238E27FC236}">
                <a16:creationId xmlns:a16="http://schemas.microsoft.com/office/drawing/2014/main" id="{3D93FD40-9956-4DC7-AC25-4D7223346A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12192000" cy="6662738"/>
          </a:xfrm>
          <a:prstGeom prst="rect">
            <a:avLst/>
          </a:prstGeom>
        </p:spPr>
      </p:pic>
      <p:pic>
        <p:nvPicPr>
          <p:cNvPr id="5" name="Family_Montage (1)">
            <a:hlinkClick r:id="" action="ppaction://media"/>
            <a:extLst>
              <a:ext uri="{FF2B5EF4-FFF2-40B4-BE49-F238E27FC236}">
                <a16:creationId xmlns:a16="http://schemas.microsoft.com/office/drawing/2014/main" id="{E511F560-D6BD-4A07-8BD4-EF50F66C52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687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4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0</Words>
  <Application>Microsoft Office PowerPoint</Application>
  <PresentationFormat>Panorámica</PresentationFormat>
  <Paragraphs>0</Paragraphs>
  <Slides>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Jacqueline Contreras</dc:creator>
  <cp:lastModifiedBy>Jacqueline Contreras</cp:lastModifiedBy>
  <cp:revision>3</cp:revision>
  <dcterms:created xsi:type="dcterms:W3CDTF">2020-06-21T22:52:20Z</dcterms:created>
  <dcterms:modified xsi:type="dcterms:W3CDTF">2020-06-22T01:37:59Z</dcterms:modified>
</cp:coreProperties>
</file>