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9" r:id="rId2"/>
    <p:sldId id="257" r:id="rId3"/>
    <p:sldId id="260" r:id="rId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E373FC-1DD6-4A60-9EDE-51E099759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C6BD355-9616-4BDA-8219-21650B406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5B5199-A63E-4C5B-9980-2AC4EA7A5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9A9B-5417-488B-A0A6-01B2C368582A}" type="datetimeFigureOut">
              <a:rPr lang="es-CL" smtClean="0"/>
              <a:t>04-05-2020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2755D1-B5B2-4BFD-B147-BDBCF0A01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7D82FA-3C23-498D-B423-189564435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4F4A0-849D-4708-9026-E0ABC1E8A7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3780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A7D979-3BFD-4ECA-8AA9-E55C9CDE9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ADB1C07-A33D-4694-B497-33339E3B0B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A1404C-D4B8-4429-85F9-3E1EA5290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9A9B-5417-488B-A0A6-01B2C368582A}" type="datetimeFigureOut">
              <a:rPr lang="es-CL" smtClean="0"/>
              <a:t>04-05-2020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82D670-F324-42E1-85C9-AA0A74B46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7BB397-AFED-4727-96FD-4E1C610DD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4F4A0-849D-4708-9026-E0ABC1E8A7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0166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959D8B9-CC84-4B92-BF14-3BC0B796B4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6A4438-16A6-4216-9EB9-6B4F7106C0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C1B940-13D0-4F12-8342-64A35B56B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9A9B-5417-488B-A0A6-01B2C368582A}" type="datetimeFigureOut">
              <a:rPr lang="es-CL" smtClean="0"/>
              <a:t>04-05-2020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A55102-79A5-4C8B-A427-210B1D3D7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BCEDA5-AB78-4765-8AF8-BA1D88DF3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4F4A0-849D-4708-9026-E0ABC1E8A7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51225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1D464A-A083-42F6-9A07-6D83058B6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A7F11F-F6C6-426F-B63A-86761F07D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7EF118-0571-4668-9142-76CD57A93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9A9B-5417-488B-A0A6-01B2C368582A}" type="datetimeFigureOut">
              <a:rPr lang="es-CL" smtClean="0"/>
              <a:t>04-05-2020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18B6B2-67C1-4445-9EC2-8E01F2B04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A6F303-53CF-4209-87AD-64C35111A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4F4A0-849D-4708-9026-E0ABC1E8A7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51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546E66-C7CF-4462-80A3-587DC93A6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30E010-790D-4A8D-98D0-A0CD096AD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20A4E2-A7D6-4FD8-BC7D-1FFD9DB6E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9A9B-5417-488B-A0A6-01B2C368582A}" type="datetimeFigureOut">
              <a:rPr lang="es-CL" smtClean="0"/>
              <a:t>04-05-2020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AA1752-55B4-456B-8D74-78533C33D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8F632B-E7DE-4217-9604-822AEA12B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4F4A0-849D-4708-9026-E0ABC1E8A7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668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FD0F81-2A4E-4C50-BBFB-480B725A1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0753AC-524B-46F1-A845-B14AE49EBD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9E9730B-44B4-4C4C-9B41-1614C41D4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E6D642-C970-4026-9200-906C48639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9A9B-5417-488B-A0A6-01B2C368582A}" type="datetimeFigureOut">
              <a:rPr lang="es-CL" smtClean="0"/>
              <a:t>04-05-2020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5D63DBE-7EA9-43B8-8C20-8938E1BFD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70A0BB-0F97-40A3-A12A-781026E2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4F4A0-849D-4708-9026-E0ABC1E8A7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75314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7415A6-836A-4D93-B23E-A4ECF3D2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8BE640-4C1F-4CDC-9CC9-A79E26EC5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94D7AD-ED3D-49B5-9232-F07934F44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99136A6-9F77-461F-92E1-53DB95B378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B85F20F-CBD6-4B0C-842C-A31007F4F1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6D631D-13C1-46A6-8BF8-7E7345ED8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9A9B-5417-488B-A0A6-01B2C368582A}" type="datetimeFigureOut">
              <a:rPr lang="es-CL" smtClean="0"/>
              <a:t>04-05-2020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78D4D44-A41E-4EF2-85E7-3E9593E35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BA02EC1-BA04-4873-BE9F-B0A680620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4F4A0-849D-4708-9026-E0ABC1E8A7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3407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04E88D-5873-4144-974D-0AC686D4F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6705777-B14A-41F8-92A6-7EA4E3385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9A9B-5417-488B-A0A6-01B2C368582A}" type="datetimeFigureOut">
              <a:rPr lang="es-CL" smtClean="0"/>
              <a:t>04-05-2020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FB8017E-EF2C-44A9-AC9A-4CCEAD496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F4D2977-EC76-4D46-A3A4-85CCE0D7E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4F4A0-849D-4708-9026-E0ABC1E8A7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5573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F10A9B8-AB85-493B-9C21-D25A79784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9A9B-5417-488B-A0A6-01B2C368582A}" type="datetimeFigureOut">
              <a:rPr lang="es-CL" smtClean="0"/>
              <a:t>04-05-2020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3FB81CB-EF99-4774-ABD3-1E25AF43F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EC7440F-FE41-4C5D-89AA-2C27A3B81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4F4A0-849D-4708-9026-E0ABC1E8A7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194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D55E5F-EF46-4CB5-AC2E-7C77AC0A2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42352E-0C1A-498D-B22B-D4A009060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18768E6-0DAC-4E45-8BAB-8FA844C547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2FF89B-93CE-4F98-AD4E-D4BB2D9E6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9A9B-5417-488B-A0A6-01B2C368582A}" type="datetimeFigureOut">
              <a:rPr lang="es-CL" smtClean="0"/>
              <a:t>04-05-2020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60F3319-743C-450D-8B05-64F29AF6E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991114B-102B-4660-8E9A-101D9F4F0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4F4A0-849D-4708-9026-E0ABC1E8A7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52697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94978D-9981-4483-B0E8-7F8C94E6E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D220DD-D033-43A1-810C-DBC63D1FC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8A630C-8A4B-4143-8408-B8A529E1B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1269B2-C0BB-482E-8E26-F7561449C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9A9B-5417-488B-A0A6-01B2C368582A}" type="datetimeFigureOut">
              <a:rPr lang="es-CL" smtClean="0"/>
              <a:t>04-05-2020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13F317-D115-46F3-946A-F64D2CF4F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06AB2E-EE47-4CA0-9AA0-63268FA85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4F4A0-849D-4708-9026-E0ABC1E8A7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00942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35716B5-1B7A-46DC-A1B0-32F2D0138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1C41A3-9EE3-4753-8B6F-2AC34A6E6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1EA15A-583D-41D6-9EE1-340F57CA1E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C9A9B-5417-488B-A0A6-01B2C368582A}" type="datetimeFigureOut">
              <a:rPr lang="es-CL" smtClean="0"/>
              <a:t>04-05-2020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E610C7-97DE-4239-8DC5-1BA8243F1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9E6EB5-F6C1-4FD6-A700-10F160DF5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4F4A0-849D-4708-9026-E0ABC1E8A7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497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D974C06-9A8A-44C6-B992-614C1F89B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733"/>
            <a:ext cx="5573889" cy="4605868"/>
          </a:xfrm>
        </p:spPr>
        <p:txBody>
          <a:bodyPr>
            <a:normAutofit/>
          </a:bodyPr>
          <a:lstStyle/>
          <a:p>
            <a:r>
              <a:rPr lang="es-MX" dirty="0"/>
              <a:t>Cuento Corto Infantil para niños y niñas, creado por: Mirian Muñante Bazán</a:t>
            </a:r>
          </a:p>
          <a:p>
            <a:pPr marL="0" indent="0">
              <a:buNone/>
            </a:pPr>
            <a:r>
              <a:rPr lang="es-MX" dirty="0"/>
              <a:t>En el bosque, los animales tenían preferencias para buscar sus propias amistades. La tortuga tenía muy pocos amigos porque era lenta y caminaba triste.</a:t>
            </a:r>
          </a:p>
          <a:p>
            <a:pPr marL="0" indent="0">
              <a:buNone/>
            </a:pPr>
            <a:r>
              <a:rPr lang="es-MX" dirty="0"/>
              <a:t>Un día un cazador atrapó al conejo, lo llevó a su casa y lo puso en una jaula.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44202E76-51B0-4A3A-9EB4-1EB299732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     Material de Apoyo :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27CAE32F-2E84-427D-90D4-77CCAB8B9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34" y="365126"/>
            <a:ext cx="812188" cy="81756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C4CA503-9360-45B1-91B2-20884DCBC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50" y="1589087"/>
            <a:ext cx="5962650" cy="437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04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33F49FA-5AE0-4BC7-8A80-0B6F6D4FB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ENTONCES…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327AB9-8DB6-4A98-A483-204D9C8F5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67" y="1475669"/>
            <a:ext cx="7267222" cy="5017205"/>
          </a:xfrm>
        </p:spPr>
        <p:txBody>
          <a:bodyPr>
            <a:noAutofit/>
          </a:bodyPr>
          <a:lstStyle/>
          <a:p>
            <a:pPr algn="just"/>
            <a:r>
              <a:rPr lang="es-MX" sz="2000" dirty="0"/>
              <a:t>¿Quien podía ayudar a rescatar al conejo sin ser visto ni escuchado? – Pensaron todos.</a:t>
            </a:r>
          </a:p>
          <a:p>
            <a:pPr marL="0" indent="0" algn="just">
              <a:buNone/>
            </a:pPr>
            <a:r>
              <a:rPr lang="es-MX" sz="2000" dirty="0"/>
              <a:t>¡Se le ocurrió una idea a la ardilla!:</a:t>
            </a:r>
          </a:p>
          <a:p>
            <a:pPr marL="0" indent="0" algn="just">
              <a:buNone/>
            </a:pPr>
            <a:r>
              <a:rPr lang="es-MX" sz="2000" dirty="0"/>
              <a:t> La que no hace ruido y no es tan grande es la tortuga. </a:t>
            </a:r>
          </a:p>
          <a:p>
            <a:pPr marL="0" indent="0" algn="just">
              <a:buNone/>
            </a:pPr>
            <a:r>
              <a:rPr lang="es-MX" sz="2000" dirty="0"/>
              <a:t>Entonces la vistieron de un arbusto y la soltaron en la casa, ella lentamente se acercaba a la jaula hasta que llegó y la abrió. Después salieron muy despacio para no ser vistas. La </a:t>
            </a:r>
            <a:r>
              <a:rPr lang="es-MX" sz="2000" dirty="0" err="1"/>
              <a:t>azaña</a:t>
            </a:r>
            <a:r>
              <a:rPr lang="es-MX" sz="2000" dirty="0"/>
              <a:t> de la tortuga fue muy importante para salvar al conejo.</a:t>
            </a:r>
          </a:p>
          <a:p>
            <a:pPr algn="just"/>
            <a:endParaRPr lang="es-MX" sz="2000" dirty="0"/>
          </a:p>
          <a:p>
            <a:pPr marL="0" indent="0" algn="just">
              <a:buNone/>
            </a:pPr>
            <a:r>
              <a:rPr lang="es-MX" sz="2000" dirty="0"/>
              <a:t>Desde aquel día la tortuga fue muy querida y valorada, tuvo muchos amigos y vivió muy feliz.</a:t>
            </a:r>
          </a:p>
          <a:p>
            <a:pPr algn="just"/>
            <a:r>
              <a:rPr lang="es-MX" sz="2000" dirty="0"/>
              <a:t>                         </a:t>
            </a:r>
            <a:r>
              <a:rPr lang="es-MX" sz="1600" dirty="0"/>
              <a:t>                                FIN</a:t>
            </a:r>
          </a:p>
          <a:p>
            <a:pPr marL="0" indent="0">
              <a:buNone/>
            </a:pPr>
            <a:r>
              <a:rPr lang="es-MX" sz="1600" dirty="0"/>
              <a:t>  Moraleja del cuento: Todos somos importantes y útiles por nuestras cualidades,                           </a:t>
            </a:r>
            <a:r>
              <a:rPr lang="es-MX" sz="1600" b="1" i="1" dirty="0"/>
              <a:t>SÓLO NECESITAMOS CONOCER QUIENES Y COMO SOMOS</a:t>
            </a:r>
            <a:endParaRPr lang="es-CL" sz="1600" b="1" i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F9FD53E-E32C-4756-9DB5-C65D56665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889" y="1027906"/>
            <a:ext cx="3647040" cy="264980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9F3CD43-766A-4D66-AE84-3A80C162C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89" y="4004379"/>
            <a:ext cx="3620911" cy="237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71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0995B7-EAE1-4B58-A673-1A264DEE8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9AE5FD7-767E-42B2-BF52-74E1F8F59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25196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202</Words>
  <Application>Microsoft Office PowerPoint</Application>
  <PresentationFormat>Panorámica</PresentationFormat>
  <Paragraphs>13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     Material de Apoyo :</vt:lpstr>
      <vt:lpstr>ENTONCES…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 APOYO: Escucha esta fabula</dc:title>
  <dc:creator>Jacqueline Contreras</dc:creator>
  <cp:lastModifiedBy>Jacqueline Contreras</cp:lastModifiedBy>
  <cp:revision>12</cp:revision>
  <dcterms:created xsi:type="dcterms:W3CDTF">2020-04-01T13:28:58Z</dcterms:created>
  <dcterms:modified xsi:type="dcterms:W3CDTF">2020-05-04T23:56:31Z</dcterms:modified>
</cp:coreProperties>
</file>