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  <p:sldId id="267" r:id="rId4"/>
    <p:sldId id="256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2" autoAdjust="0"/>
    <p:restoredTop sz="95000"/>
  </p:normalViewPr>
  <p:slideViewPr>
    <p:cSldViewPr snapToGrid="0">
      <p:cViewPr varScale="1">
        <p:scale>
          <a:sx n="62" d="100"/>
          <a:sy n="62" d="100"/>
        </p:scale>
        <p:origin x="208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5945506-484D-405E-95B0-3E18B5CF8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08D3DBE-51B6-474B-AE52-3A43B7049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D16EB9-0880-413F-8962-E1CEDFE8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FC7AF69-C84B-4934-891E-24A12772D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47D7121-7218-4EB4-A85E-6890A2BF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82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25241B-9B79-4245-8BF8-D39C755E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29B003A-0D42-4596-8AD4-0D24262C4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62C02EB-3138-46CC-BD11-500E42B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D48B08E-9A36-4DD0-AF65-F88CB60D5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0F59AC3-7662-4718-98DB-291C77B6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112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CD2AD5E4-AED2-442B-87C8-08D57D8D0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B67CFCD-749F-4B09-97F4-31D2BBBA9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487BC66-5381-449C-8CFC-03CFEE1C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C4A67CC-3B40-439E-894F-9883A98D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A1F1BA9-9ED2-457E-B866-B1E5B70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765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13592B-3118-4BE6-8236-591A33A4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CF89311-939C-4CDB-BB0B-F8CDCA514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B765B04-FA15-4493-BB21-18DFB2A5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E92EE76-0395-47D4-8AC1-3CB839CDD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424EAE-81D8-4492-AC7D-10F274EC3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41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92CB1D-F3E6-46ED-9F34-1AF4F02D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2D72C78-A0AC-4F47-8180-67598852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7AA024E-ECED-47EE-B179-B77C5798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ABF6879-DA9C-4E5A-B5CB-AD0C75902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9206597-DA22-43CE-BE58-20E8A3BF6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807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22CA44-D451-4E38-85D8-82FB869F4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29CA482-675E-49EF-BA7A-4F548A0B5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A8EE7FB-9E20-4A20-B5E5-996E1DDA0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BF110F64-EC72-4998-9939-98336FD0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9CBB066-1307-423E-BCD4-6C9CB675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61F05F7-CD7C-46B7-BE7F-CA0DC5D4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18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49D656-2D32-47EE-9BBF-277F07EE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F7755F4-F8B0-46C7-8666-E2AAF6882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DC2FE727-2D18-44FC-AC1A-0EE91A48C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F88AD3A2-9A68-4EBF-A14C-85147FA273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9A21D336-7111-4D21-AD34-6B44382AB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CA731B7-9063-4DD5-BB97-1D0EC554C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3A3A2316-A170-404A-BAD4-3C71EE36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5FE5D82F-464E-4F70-9AC3-126FD0E64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930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51BD011-0708-4193-84B9-7D12682E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EFF81E3-7AAB-41D8-9C5B-380605B2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26F98B34-D801-4FF6-A340-629279F8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CF9AB50-C446-4E60-B7D6-65547C7D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43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F4B75B98-6476-4805-B84A-83A28340B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A27897F-FB0D-46C9-A70C-77C74305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11BAA43-300A-4387-A674-CE0EE41F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322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B97F15-2BAF-4851-AD89-E293F6327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FEB3470-6FF1-430C-95F8-F92EBFA8A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B9F4FBF-8ED5-43CE-9741-4D808EFD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9BE3BA6F-C081-4193-9FED-9370BD52C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A030845-323C-4924-B888-514934EF0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9249F3BB-0BF8-44AF-A6DA-E34E14C1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14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9578C3-5E78-4B9A-8C06-05255FE20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0185941-AD41-4604-9B71-ACBB6BCCB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3640539-4D83-45B9-94F1-42A76407B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6B096CB-8D24-48F7-A86C-A779623F0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4376ADB-D8A0-4935-87C3-C15EEDF52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23A9979-D161-4960-A8A2-F700016A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6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E33F4E35-EF37-4DC8-B5E5-F6D799DF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AEA8A7B-B2EB-4F87-8370-3CCA2451A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803883-ACF7-4B76-B669-5B2CF3ED07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2A4B-581D-4780-A827-6438DBA19229}" type="datetimeFigureOut">
              <a:rPr lang="es-CL" smtClean="0"/>
              <a:t>29-03-20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8F7166E-FDD9-4D67-B64C-6E350F34F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C1DBF29-AEEB-4CE9-88D4-B0B9A39C8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41B4D-E460-416A-9186-DAA25C775EBE}" type="slidenum">
              <a:rPr lang="es-CL" smtClean="0"/>
              <a:t>‹Nr.›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784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38F6C2-B74A-40E7-8ECD-A2807568A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Las conejitas que no sabían respetar. Cuento sobre el respeto para niños y niñas</a:t>
            </a:r>
            <a:endParaRPr lang="es-CL" dirty="0"/>
          </a:p>
        </p:txBody>
      </p:sp>
      <p:pic>
        <p:nvPicPr>
          <p:cNvPr id="1026" name="Picture 2" descr="Cuento infantil protagonizado por conejitos">
            <a:extLst>
              <a:ext uri="{FF2B5EF4-FFF2-40B4-BE49-F238E27FC236}">
                <a16:creationId xmlns:a16="http://schemas.microsoft.com/office/drawing/2014/main" xmlns="" id="{677301C4-ADED-415E-9385-AE8415E504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687" y="2241096"/>
            <a:ext cx="8254646" cy="3809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EB497E56-F239-4A88-A224-1135891A3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Había una vez…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9DF7352-F6E1-4726-AEB9-A8D83C6AE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MX" dirty="0"/>
              <a:t>U</a:t>
            </a:r>
            <a:r>
              <a:rPr lang="es-MX" dirty="0" smtClean="0"/>
              <a:t>n </a:t>
            </a:r>
            <a:r>
              <a:rPr lang="es-MX" dirty="0"/>
              <a:t>conejo que se llamaba Serapio. Él vivía en lo más alto de una montaña con sus nietas Serafina y </a:t>
            </a:r>
            <a:r>
              <a:rPr lang="es-MX" dirty="0" err="1"/>
              <a:t>Séfora</a:t>
            </a:r>
            <a:r>
              <a:rPr lang="es-MX" dirty="0"/>
              <a:t>. Serapio era un conejo bueno y muy respetuoso con todos los animales de la montaña y por ello lo apreciaban mucho. Pero sus nietas eran diferentes: no sabían lo que era el respeto a los demás.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Serapio siempre pedía disculpas por lo que ellas hacían. Cada vez que ellas salían a pasear, Serafina se burlaba: 'Pero mira que fea está esa oveja. Y mira la nariz del toro'. 'Sí, mira qué feos son', respondía </a:t>
            </a:r>
            <a:r>
              <a:rPr lang="es-MX" dirty="0" err="1"/>
              <a:t>Séfora</a:t>
            </a:r>
            <a:r>
              <a:rPr lang="es-MX" dirty="0"/>
              <a:t> delante de los otros animalitos. Y así se la pasaban molestando a los demás, todos los días.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Un día, cansado el abuelo de la mala conducta de sus nietas (que por más que les enseñaba, no se corregían), se le ocurrió algo para hacerlas entender y les dijo: 'Vamos a practicar un juego en donde cada una tendrá un cuaderno. En él escribirán la palabra disculpas, cada vez que le falten el respeto a alguien. Ganará la que escriba menos esa palabra'.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'Está bien abuelo, juguemos', respondieron al mismo tiempo. Cuando </a:t>
            </a:r>
            <a:r>
              <a:rPr lang="es-MX" dirty="0" err="1"/>
              <a:t>Séfora</a:t>
            </a:r>
            <a:r>
              <a:rPr lang="es-MX" dirty="0"/>
              <a:t> le faltaba el respeto a alguien, Serafina le hacía acordar del juego y hacía que escriba en su cuaderno la palabra disculpas (porque así </a:t>
            </a:r>
            <a:r>
              <a:rPr lang="es-MX" dirty="0" err="1"/>
              <a:t>Séfora</a:t>
            </a:r>
            <a:r>
              <a:rPr lang="es-MX" dirty="0"/>
              <a:t> tendría más palabras y perdería el juego).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9482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270F89-934F-491E-929E-D6B90B42B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87ECDE7-359C-429E-A431-707A6AFFF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MX" dirty="0"/>
              <a:t>De igual forma </a:t>
            </a:r>
            <a:r>
              <a:rPr lang="es-MX" dirty="0" err="1"/>
              <a:t>Séfora</a:t>
            </a:r>
            <a:r>
              <a:rPr lang="es-MX" dirty="0"/>
              <a:t> le hacía acordar a Serafina cuando le faltaba el respeto a alguien. Pasaron los días y hartas de escribir, las dos se pusieron a conversar: </a:t>
            </a:r>
            <a:r>
              <a:rPr lang="es-MX" dirty="0">
                <a:solidFill>
                  <a:srgbClr val="FF0000"/>
                </a:solidFill>
              </a:rPr>
              <a:t>'¿No sería mejor que ya no le faltemos el respeto a la gente? </a:t>
            </a:r>
            <a:r>
              <a:rPr lang="es-MX" dirty="0"/>
              <a:t>Así ya no sería necesario pedir disculpas'.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Llegó el momento en que Serapio tuvo que felicitar a ambas porque ya no tenían quejas de los vecinos. Les pidió a las conejitas que borraran poco a poco todo lo escrito hasta que sus cuadernos quedaran como nuevos.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Las conejitas se sintieron muy tristes porque vieron que era imposible que las hojas del cuaderno quedaran como antes. Se lo contaron al abuelo y él les dijo: </a:t>
            </a:r>
            <a:r>
              <a:rPr lang="es-MX" dirty="0">
                <a:solidFill>
                  <a:srgbClr val="FF0000"/>
                </a:solidFill>
              </a:rPr>
              <a:t>'Del mismo modo queda el corazón de una persona a la que le faltamos el respeto. Queda marcado y por más que pidamos disculpas, las huellas no se borran por completo.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Por eso recuerden debemos respetar a los demás así como nos gustaría que nos respeten a nosotros</a:t>
            </a:r>
            <a:r>
              <a:rPr lang="es-MX" dirty="0"/>
              <a:t>'.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5782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798660-3B40-47DD-BE3C-E5139034F9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9B738AF-C73F-4C06-8A7D-810A031A03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 descr="recursos para infantil, material para niños, material infantil, actividad para niños de 3 a 5 años, recursos educativos, recursos para niños, estimulapeques">
            <a:extLst>
              <a:ext uri="{FF2B5EF4-FFF2-40B4-BE49-F238E27FC236}">
                <a16:creationId xmlns:a16="http://schemas.microsoft.com/office/drawing/2014/main" xmlns="" id="{7A0C2C18-B15A-42A4-932B-0AE9E0D6665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" b="5554"/>
          <a:stretch/>
        </p:blipFill>
        <p:spPr bwMode="auto">
          <a:xfrm>
            <a:off x="729756" y="986589"/>
            <a:ext cx="10880718" cy="4749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7875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448</Words>
  <Application>Microsoft Macintosh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Las conejitas que no sabían respetar. Cuento sobre el respeto para niños y niñas</vt:lpstr>
      <vt:lpstr> Había una vez…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Usuario de Microsoft Office</cp:lastModifiedBy>
  <cp:revision>10</cp:revision>
  <dcterms:created xsi:type="dcterms:W3CDTF">2020-03-24T17:38:10Z</dcterms:created>
  <dcterms:modified xsi:type="dcterms:W3CDTF">2020-03-29T22:38:35Z</dcterms:modified>
</cp:coreProperties>
</file>