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0"/>
  </p:notesMasterIdLst>
  <p:handoutMasterIdLst>
    <p:handoutMasterId r:id="rId11"/>
  </p:handoutMasterIdLst>
  <p:sldIdLst>
    <p:sldId id="392" r:id="rId2"/>
    <p:sldId id="393" r:id="rId3"/>
    <p:sldId id="405" r:id="rId4"/>
    <p:sldId id="413" r:id="rId5"/>
    <p:sldId id="414" r:id="rId6"/>
    <p:sldId id="409" r:id="rId7"/>
    <p:sldId id="412" r:id="rId8"/>
    <p:sldId id="399" r:id="rId9"/>
  </p:sldIdLst>
  <p:sldSz cx="12192000" cy="6858000"/>
  <p:notesSz cx="7102475" cy="9388475"/>
  <p:embeddedFontLst>
    <p:embeddedFont>
      <p:font typeface="Wingdings 2" panose="05020102010507070707" pitchFamily="18" charset="2"/>
      <p:regular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radley Hand ITC" panose="03070402050302030203" pitchFamily="66" charset="0"/>
      <p:regular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29-06-2020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29-06-2020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z6DoPp-Lk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ASIGNATURA: MÚSICA    1° A – B - C</a:t>
            </a:r>
            <a:endParaRPr lang="es-E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14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hoy?</a:t>
            </a:r>
          </a:p>
          <a:p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Expresar </a:t>
            </a:r>
            <a:r>
              <a:rPr lang="es-MX" sz="3200" dirty="0">
                <a:solidFill>
                  <a:srgbClr val="7030A0"/>
                </a:solidFill>
                <a:latin typeface="+mj-lt"/>
              </a:rPr>
              <a:t>sensaciones, emociones e ideas que les sugiere el sonido y la música escuchada</a:t>
            </a:r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. </a:t>
            </a:r>
            <a:endParaRPr lang="es-CL" sz="32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CL" sz="4000" dirty="0"/>
              <a:t> </a:t>
            </a:r>
            <a:r>
              <a:rPr lang="es-CL" sz="4000" dirty="0" smtClean="0"/>
              <a:t>  ¿Qué vamos a lograr?</a:t>
            </a:r>
          </a:p>
          <a:p>
            <a:pPr marL="0" indent="0">
              <a:buNone/>
            </a:pP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 </a:t>
            </a:r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Ver y escuchar canción “El baile del cuerpo”</a:t>
            </a:r>
            <a:endParaRPr lang="es-MX" sz="32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MX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  </a:t>
            </a:r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Realizar coreografía y expresarse corporalmente.</a:t>
            </a:r>
            <a:endParaRPr lang="es-MX" sz="32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rgbClr val="7030A0"/>
                </a:solidFill>
                <a:latin typeface="+mj-lt"/>
              </a:rPr>
              <a:t>   Desarrollar la apreciación </a:t>
            </a:r>
            <a:r>
              <a:rPr lang="es-CL" sz="3200" dirty="0" smtClean="0">
                <a:solidFill>
                  <a:srgbClr val="7030A0"/>
                </a:solidFill>
                <a:latin typeface="+mj-lt"/>
              </a:rPr>
              <a:t>sonora</a:t>
            </a:r>
            <a:endParaRPr lang="es-CL" sz="3200" dirty="0" smtClean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Bradley Hand ITC" panose="03070402050302030203" pitchFamily="66" charset="0"/>
              </a:rPr>
              <a:t>Recordemos qué es </a:t>
            </a:r>
            <a:r>
              <a:rPr lang="es-CL" b="1" dirty="0" smtClean="0">
                <a:latin typeface="Bradley Hand ITC" panose="03070402050302030203" pitchFamily="66" charset="0"/>
              </a:rPr>
              <a:t>la música y el baile</a:t>
            </a:r>
            <a:r>
              <a:rPr lang="es-CL" b="1" dirty="0" smtClean="0">
                <a:latin typeface="Bradley Hand ITC" panose="03070402050302030203" pitchFamily="66" charset="0"/>
              </a:rPr>
              <a:t>.</a:t>
            </a:r>
            <a:endParaRPr lang="es-CL" b="1" dirty="0"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BD0D9"/>
              </a:buClr>
              <a:buNone/>
            </a:pPr>
            <a:r>
              <a:rPr lang="es-MX" dirty="0" smtClean="0">
                <a:latin typeface="Comic Sans MS" panose="030F0702030302020204" pitchFamily="66" charset="0"/>
              </a:rPr>
              <a:t>Se </a:t>
            </a:r>
            <a:r>
              <a:rPr lang="es-MX" dirty="0">
                <a:latin typeface="Comic Sans MS" panose="030F0702030302020204" pitchFamily="66" charset="0"/>
              </a:rPr>
              <a:t>puede decir que la </a:t>
            </a:r>
            <a:r>
              <a:rPr lang="es-MX" b="1" u="sng" dirty="0">
                <a:latin typeface="Comic Sans MS" panose="030F0702030302020204" pitchFamily="66" charset="0"/>
              </a:rPr>
              <a:t>música</a:t>
            </a:r>
            <a:r>
              <a:rPr lang="es-MX" dirty="0">
                <a:latin typeface="Comic Sans MS" panose="030F0702030302020204" pitchFamily="66" charset="0"/>
              </a:rPr>
              <a:t> sirve: “Para expresar, escuchar, callar, cambiar, ser diferentes, ser iguales, unir, fortalecer, armonizar, equilibrar, definir, ser únicos, convivir, reflexionar, divergir, coincidir, motivar, apoyar, alcanzar, volver a intentar, imaginar, inspirar, etc</a:t>
            </a:r>
            <a:r>
              <a:rPr lang="es-MX" dirty="0" smtClean="0">
                <a:latin typeface="Comic Sans MS" panose="030F0702030302020204" pitchFamily="66" charset="0"/>
              </a:rPr>
              <a:t>.”.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s-CL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L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16036"/>
            <a:ext cx="11693236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el baile?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0BD0D9"/>
              </a:buClr>
              <a:buNone/>
            </a:pP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s-MX" dirty="0">
                <a:solidFill>
                  <a:srgbClr val="222222"/>
                </a:solidFill>
                <a:latin typeface="Comic Sans MS" panose="030F0702030302020204" pitchFamily="66" charset="0"/>
              </a:rPr>
              <a:t>El </a:t>
            </a:r>
            <a:r>
              <a:rPr lang="es-MX" b="1" dirty="0">
                <a:solidFill>
                  <a:srgbClr val="222222"/>
                </a:solidFill>
                <a:latin typeface="Comic Sans MS" panose="030F0702030302020204" pitchFamily="66" charset="0"/>
              </a:rPr>
              <a:t>baile</a:t>
            </a:r>
            <a:r>
              <a:rPr lang="es-MX" dirty="0">
                <a:solidFill>
                  <a:srgbClr val="222222"/>
                </a:solidFill>
                <a:latin typeface="Comic Sans MS" panose="030F0702030302020204" pitchFamily="66" charset="0"/>
              </a:rPr>
              <a:t> es una expresión corporal </a:t>
            </a:r>
            <a:r>
              <a:rPr lang="es-MX" b="1" dirty="0">
                <a:solidFill>
                  <a:srgbClr val="222222"/>
                </a:solidFill>
                <a:latin typeface="Comic Sans MS" panose="030F0702030302020204" pitchFamily="66" charset="0"/>
              </a:rPr>
              <a:t>que</a:t>
            </a:r>
            <a:r>
              <a:rPr lang="es-MX" dirty="0">
                <a:solidFill>
                  <a:srgbClr val="222222"/>
                </a:solidFill>
                <a:latin typeface="Comic Sans MS" panose="030F0702030302020204" pitchFamily="66" charset="0"/>
              </a:rPr>
              <a:t> cuenta con muchísima </a:t>
            </a:r>
            <a:r>
              <a:rPr lang="es-MX" b="1" dirty="0">
                <a:solidFill>
                  <a:srgbClr val="222222"/>
                </a:solidFill>
                <a:latin typeface="Comic Sans MS" panose="030F0702030302020204" pitchFamily="66" charset="0"/>
              </a:rPr>
              <a:t>importancia</a:t>
            </a:r>
            <a:r>
              <a:rPr lang="es-MX" dirty="0">
                <a:solidFill>
                  <a:srgbClr val="222222"/>
                </a:solidFill>
                <a:latin typeface="Comic Sans MS" panose="030F0702030302020204" pitchFamily="66" charset="0"/>
              </a:rPr>
              <a:t>; y es </a:t>
            </a:r>
            <a:r>
              <a:rPr lang="es-MX" b="1" dirty="0">
                <a:solidFill>
                  <a:srgbClr val="222222"/>
                </a:solidFill>
                <a:latin typeface="Comic Sans MS" panose="030F0702030302020204" pitchFamily="66" charset="0"/>
              </a:rPr>
              <a:t>que</a:t>
            </a:r>
            <a:r>
              <a:rPr lang="es-MX" dirty="0">
                <a:solidFill>
                  <a:srgbClr val="222222"/>
                </a:solidFill>
                <a:latin typeface="Comic Sans MS" panose="030F0702030302020204" pitchFamily="66" charset="0"/>
              </a:rPr>
              <a:t> además de ser una actividad enmarcada dentro de la cultura del ser humano, también es una acción completamente saludable para nuestro cuerpo.</a:t>
            </a:r>
            <a:endParaRPr lang="es-MX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" y="3629889"/>
            <a:ext cx="5209310" cy="30380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9" y="3629890"/>
            <a:ext cx="5943600" cy="30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6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/>
              <a:t>¡</a:t>
            </a:r>
            <a:r>
              <a:rPr lang="es-CL" sz="6000" dirty="0" smtClean="0"/>
              <a:t>Nunca olvidar!</a:t>
            </a:r>
            <a:endParaRPr lang="es-CL" sz="60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47088"/>
            <a:ext cx="10626435" cy="50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¡Ahora estamos listos para </a:t>
            </a:r>
            <a:r>
              <a:rPr lang="es-CL" dirty="0" smtClean="0"/>
              <a:t>bailar</a:t>
            </a:r>
            <a:r>
              <a:rPr lang="es-CL" dirty="0" smtClean="0"/>
              <a:t>!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s-C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s-CL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www.youtube.com/watch?v=z6DoPp-LkTA</a:t>
            </a:r>
            <a:endParaRPr lang="es-CL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L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1" y="2715491"/>
            <a:ext cx="11000509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Responde esta pregunta oralmente.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¿Porqué </a:t>
            </a:r>
            <a:r>
              <a:rPr lang="es-CL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es importante mover el cuerpo</a:t>
            </a:r>
            <a:r>
              <a:rPr lang="es-CL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es-CL" sz="4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2" y="2854036"/>
            <a:ext cx="7620000" cy="36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¡Te extrañamos!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6280</TotalTime>
  <Words>202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Wingdings 2</vt:lpstr>
      <vt:lpstr>Constantia</vt:lpstr>
      <vt:lpstr>Calibri</vt:lpstr>
      <vt:lpstr>Bradley Hand ITC</vt:lpstr>
      <vt:lpstr>Arial</vt:lpstr>
      <vt:lpstr>Comic Sans MS</vt:lpstr>
      <vt:lpstr>Flujo</vt:lpstr>
      <vt:lpstr>Presentación de PowerPoint</vt:lpstr>
      <vt:lpstr>Presentación de PowerPoint</vt:lpstr>
      <vt:lpstr>Recordemos qué es la música y el baile.</vt:lpstr>
      <vt:lpstr>¿Qué es el baile?</vt:lpstr>
      <vt:lpstr>¡Nunca olvidar!</vt:lpstr>
      <vt:lpstr>¡Ahora estamos listos para bailar!</vt:lpstr>
      <vt:lpstr>Responde esta pregunta oralmente.</vt:lpstr>
      <vt:lpstr>Socializa la actividad con tu familia, cuídate mucho, no salgas de casita, y diviértete aprendiendo. Cualquier duda comunícate con tu profesora jefe. ¡Te extrañamos!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204</cp:revision>
  <cp:lastPrinted>2020-03-31T02:12:11Z</cp:lastPrinted>
  <dcterms:created xsi:type="dcterms:W3CDTF">2019-06-24T13:33:05Z</dcterms:created>
  <dcterms:modified xsi:type="dcterms:W3CDTF">2020-06-29T21:29:28Z</dcterms:modified>
</cp:coreProperties>
</file>