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0"/>
  </p:notesMasterIdLst>
  <p:handoutMasterIdLst>
    <p:handoutMasterId r:id="rId11"/>
  </p:handoutMasterIdLst>
  <p:sldIdLst>
    <p:sldId id="392" r:id="rId2"/>
    <p:sldId id="393" r:id="rId3"/>
    <p:sldId id="405" r:id="rId4"/>
    <p:sldId id="410" r:id="rId5"/>
    <p:sldId id="408" r:id="rId6"/>
    <p:sldId id="409" r:id="rId7"/>
    <p:sldId id="412" r:id="rId8"/>
    <p:sldId id="399" r:id="rId9"/>
  </p:sldIdLst>
  <p:sldSz cx="12192000" cy="6858000"/>
  <p:notesSz cx="7102475" cy="93884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radley Hand ITC" panose="03070402050302030203" pitchFamily="66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22-06-2020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22-06-2020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-BPM_oTZ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ASIGNATURA: MÚSICA    1° A – B - C</a:t>
            </a:r>
            <a:endParaRPr lang="es-E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13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4000" dirty="0" smtClean="0"/>
              <a:t>¿Qué vamos Aprender hoy</a:t>
            </a:r>
            <a:r>
              <a:rPr lang="es-CL" sz="4000" dirty="0" smtClean="0"/>
              <a:t>?</a:t>
            </a:r>
          </a:p>
          <a:p>
            <a:r>
              <a:rPr lang="es-MX" sz="3200" dirty="0">
                <a:solidFill>
                  <a:srgbClr val="7030A0"/>
                </a:solidFill>
                <a:latin typeface="+mj-lt"/>
              </a:rPr>
              <a:t>Identificar canciones alusivas al cuidado del planeta Tierra</a:t>
            </a:r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. Comprender la importancia del cuidado del medio ambiente.</a:t>
            </a:r>
            <a:endParaRPr lang="es-CL" sz="32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CL" sz="4000" dirty="0"/>
              <a:t> </a:t>
            </a:r>
            <a:r>
              <a:rPr lang="es-CL" sz="4000" dirty="0" smtClean="0"/>
              <a:t>  </a:t>
            </a:r>
            <a:r>
              <a:rPr lang="es-CL" sz="4000" dirty="0" smtClean="0"/>
              <a:t>¿</a:t>
            </a:r>
            <a:r>
              <a:rPr lang="es-CL" sz="4000" dirty="0" smtClean="0"/>
              <a:t>Qué vamos a lograr</a:t>
            </a:r>
            <a:r>
              <a:rPr lang="es-CL" sz="4000" dirty="0" smtClean="0"/>
              <a:t>?</a:t>
            </a:r>
            <a:endParaRPr lang="es-CL" sz="4000" dirty="0" smtClean="0"/>
          </a:p>
          <a:p>
            <a:pPr marL="0" indent="0">
              <a:buNone/>
            </a:pP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 </a:t>
            </a:r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Interpretar canción “La hora del Planeta”</a:t>
            </a:r>
          </a:p>
          <a:p>
            <a:pPr marL="0" indent="0">
              <a:buNone/>
            </a:pPr>
            <a:r>
              <a:rPr lang="es-MX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s-MX" sz="3200" dirty="0" smtClean="0">
                <a:solidFill>
                  <a:srgbClr val="7030A0"/>
                </a:solidFill>
                <a:latin typeface="+mj-lt"/>
              </a:rPr>
              <a:t>  Ser parte de la campaña de conciencia Ecológica.</a:t>
            </a:r>
            <a:endParaRPr lang="es-MX" sz="32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CL" sz="3200" dirty="0" smtClean="0">
                <a:solidFill>
                  <a:srgbClr val="7030A0"/>
                </a:solidFill>
                <a:latin typeface="+mj-lt"/>
              </a:rPr>
              <a:t>   </a:t>
            </a:r>
            <a:r>
              <a:rPr lang="es-CL" sz="3200" dirty="0" smtClean="0">
                <a:solidFill>
                  <a:srgbClr val="7030A0"/>
                </a:solidFill>
                <a:latin typeface="+mj-lt"/>
              </a:rPr>
              <a:t>Desarrollar </a:t>
            </a:r>
            <a:r>
              <a:rPr lang="es-CL" sz="3200" dirty="0" smtClean="0">
                <a:solidFill>
                  <a:srgbClr val="7030A0"/>
                </a:solidFill>
                <a:latin typeface="+mj-lt"/>
              </a:rPr>
              <a:t>la apreciación </a:t>
            </a:r>
            <a:r>
              <a:rPr lang="es-CL" sz="3200" dirty="0" smtClean="0">
                <a:solidFill>
                  <a:srgbClr val="7030A0"/>
                </a:solidFill>
                <a:latin typeface="+mj-lt"/>
              </a:rPr>
              <a:t>sonora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rgbClr val="7030A0"/>
                </a:solidFill>
                <a:latin typeface="+mj-lt"/>
              </a:rPr>
              <a:t>                   </a:t>
            </a:r>
            <a:r>
              <a:rPr lang="es-CL" sz="3200" dirty="0" smtClean="0">
                <a:solidFill>
                  <a:srgbClr val="00B050"/>
                </a:solidFill>
                <a:latin typeface="+mj-lt"/>
              </a:rPr>
              <a:t>JUNIO MES DEL MEDIO AMBIENTE</a:t>
            </a:r>
            <a:endParaRPr lang="es-CL" sz="3200" dirty="0" smtClean="0">
              <a:solidFill>
                <a:srgbClr val="00B050"/>
              </a:solidFill>
              <a:latin typeface="+mj-lt"/>
            </a:endParaRP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Bradley Hand ITC" panose="03070402050302030203" pitchFamily="66" charset="0"/>
              </a:rPr>
              <a:t>Recordemos qué es una canción.</a:t>
            </a:r>
            <a:endParaRPr lang="es-CL" b="1" dirty="0"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0BD0D9"/>
              </a:buClr>
              <a:buNone/>
            </a:pPr>
            <a:r>
              <a:rPr lang="es-MX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Una </a:t>
            </a:r>
            <a:r>
              <a:rPr lang="es-MX" dirty="0">
                <a:solidFill>
                  <a:srgbClr val="C00000"/>
                </a:solidFill>
                <a:latin typeface="Comic Sans MS" panose="030F0702030302020204" pitchFamily="66" charset="0"/>
              </a:rPr>
              <a:t>canción es una composición musical que posee una melodía, ritmo, letra, así como el acompañamiento de instrumentos musicales, para que pueda ser interpretada por uno o varios vocalistas</a:t>
            </a:r>
            <a:r>
              <a:rPr lang="es-MX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>
              <a:buClr>
                <a:srgbClr val="0BD0D9"/>
              </a:buClr>
              <a:buNone/>
            </a:pPr>
            <a:endParaRPr lang="es-CL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es-CL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L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77" y="3553720"/>
            <a:ext cx="407248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000" dirty="0" smtClean="0"/>
              <a:t>También debes saber que algunos artistas les componen canciones a nuestro Planeta “Tierra”</a:t>
            </a:r>
            <a:endParaRPr lang="es-CL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¿Por qué lo harán? (responde oralmente)</a:t>
            </a:r>
          </a:p>
          <a:p>
            <a:endParaRPr lang="es-C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2505075"/>
            <a:ext cx="8007928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6364"/>
            <a:ext cx="10972800" cy="1305098"/>
          </a:xfrm>
        </p:spPr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sz="4000" dirty="0" smtClean="0"/>
              <a:t>Y no olvides, antes </a:t>
            </a:r>
            <a:r>
              <a:rPr lang="es-CL" sz="4000" dirty="0" smtClean="0"/>
              <a:t>de </a:t>
            </a:r>
            <a:r>
              <a:rPr lang="es-CL" sz="4000" dirty="0" smtClean="0"/>
              <a:t>cantar </a:t>
            </a:r>
            <a:r>
              <a:rPr lang="es-CL" sz="4000" dirty="0" smtClean="0"/>
              <a:t>vocalizar y afinar,</a:t>
            </a:r>
            <a:br>
              <a:rPr lang="es-CL" sz="4000" dirty="0" smtClean="0"/>
            </a:br>
            <a:r>
              <a:rPr lang="es-CL" sz="4000" dirty="0" smtClean="0"/>
              <a:t>entra al siguiente link </a:t>
            </a:r>
            <a:r>
              <a:rPr lang="es-CL" sz="2200" dirty="0">
                <a:hlinkClick r:id="rId2"/>
              </a:rPr>
              <a:t>https://</a:t>
            </a:r>
            <a:r>
              <a:rPr lang="es-CL" sz="2200" dirty="0" smtClean="0">
                <a:hlinkClick r:id="rId2"/>
              </a:rPr>
              <a:t>www.youtube.com/watch?v=H-BPM_oTZmQ</a:t>
            </a:r>
            <a:r>
              <a:rPr lang="es-CL" sz="2200" dirty="0" smtClean="0"/>
              <a:t> </a:t>
            </a:r>
            <a:endParaRPr lang="es-CL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51462"/>
            <a:ext cx="10972800" cy="4673138"/>
          </a:xfrm>
        </p:spPr>
        <p:txBody>
          <a:bodyPr/>
          <a:lstStyle/>
          <a:p>
            <a:pPr marL="0" indent="0">
              <a:buNone/>
            </a:pPr>
            <a:endParaRPr lang="es-CL" b="1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51462"/>
            <a:ext cx="10972800" cy="46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¡Ahora estamos listos para cantar!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https://www.youtube.com/watch?v=g2NfTm6Ld74 </a:t>
            </a:r>
            <a:endParaRPr lang="es-CL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2507673"/>
            <a:ext cx="9615054" cy="40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Responde esta pregunta oralmente.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¿Porqué hay que cuidar la Tierra?</a:t>
            </a:r>
            <a:endParaRPr lang="es-CL" sz="4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8" y="2729345"/>
            <a:ext cx="7620000" cy="36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¡Te extrañamos!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6209</TotalTime>
  <Words>196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Calibri</vt:lpstr>
      <vt:lpstr>Bradley Hand ITC</vt:lpstr>
      <vt:lpstr>Comic Sans MS</vt:lpstr>
      <vt:lpstr>Arial</vt:lpstr>
      <vt:lpstr>Wingdings 2</vt:lpstr>
      <vt:lpstr>Constantia</vt:lpstr>
      <vt:lpstr>Flujo</vt:lpstr>
      <vt:lpstr>Presentación de PowerPoint</vt:lpstr>
      <vt:lpstr>Presentación de PowerPoint</vt:lpstr>
      <vt:lpstr>Recordemos qué es una canción.</vt:lpstr>
      <vt:lpstr>También debes saber que algunos artistas les componen canciones a nuestro Planeta “Tierra”</vt:lpstr>
      <vt:lpstr> Y no olvides, antes de cantar vocalizar y afinar, entra al siguiente link https://www.youtube.com/watch?v=H-BPM_oTZmQ </vt:lpstr>
      <vt:lpstr>¡Ahora estamos listos para cantar!</vt:lpstr>
      <vt:lpstr>Responde esta pregunta oralmente.</vt:lpstr>
      <vt:lpstr>Socializa la actividad con tu familia, cuídate mucho, no salgas de casita, y diviértete aprendiendo. Cualquier duda comunícate con tu profesora jefe. ¡Te extrañamos!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198</cp:revision>
  <cp:lastPrinted>2020-03-31T02:12:11Z</cp:lastPrinted>
  <dcterms:created xsi:type="dcterms:W3CDTF">2019-06-24T13:33:05Z</dcterms:created>
  <dcterms:modified xsi:type="dcterms:W3CDTF">2020-06-23T01:33:13Z</dcterms:modified>
</cp:coreProperties>
</file>