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86" r:id="rId1"/>
  </p:sldMasterIdLst>
  <p:notesMasterIdLst>
    <p:notesMasterId r:id="rId9"/>
  </p:notesMasterIdLst>
  <p:handoutMasterIdLst>
    <p:handoutMasterId r:id="rId10"/>
  </p:handoutMasterIdLst>
  <p:sldIdLst>
    <p:sldId id="392" r:id="rId2"/>
    <p:sldId id="393" r:id="rId3"/>
    <p:sldId id="405" r:id="rId4"/>
    <p:sldId id="407" r:id="rId5"/>
    <p:sldId id="408" r:id="rId6"/>
    <p:sldId id="409" r:id="rId7"/>
    <p:sldId id="399" r:id="rId8"/>
  </p:sldIdLst>
  <p:sldSz cx="12192000" cy="6858000"/>
  <p:notesSz cx="7102475" cy="9388475"/>
  <p:embeddedFontLst>
    <p:embeddedFont>
      <p:font typeface="Bradley Hand ITC" panose="03070402050302030203" pitchFamily="66" charset="0"/>
      <p:regular r:id="rId11"/>
    </p:embeddedFon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Wingdings 2" panose="05020102010507070707" pitchFamily="18" charset="2"/>
      <p:regular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3" roundtripDataSignature="AMtx7mghabi4e577Zd5AUU5EI1E2ob5Q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540224-295F-4AC1-8A88-6B458F8E0298}">
  <a:tblStyle styleId="{AC540224-295F-4AC1-8A88-6B458F8E029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4A3D46B-7E0D-4266-87AE-40320163BD3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06" autoAdjust="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63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6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6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965D653-6821-46D7-A993-EA99E8B279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75B6EBA-187B-4469-A3FE-4337CDFA4D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485" y="0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DFEA61C1-0848-4FFE-88B8-82887A299581}" type="datetimeFigureOut">
              <a:rPr lang="es-CL" smtClean="0"/>
              <a:t>16-06-2020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5CF2F2-47F4-4E6D-84B9-B69F945C98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917128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A65816-F1C1-4C8C-8080-F2B0755002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485" y="8917128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9287A2DF-9436-4D56-91EB-E74C1B4AFF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530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5" tIns="94205" rIns="94205" bIns="9420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6659446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16-06-2020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02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16-06-2020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5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16-06-2020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1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16-06-2020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0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16-06-2020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64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16-06-2020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7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16-06-2020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1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16-06-2020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16-06-2020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44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16-06-2020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4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16-06-2020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12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70FEB14F-12A2-4BE5-8175-7562B95276A5}" type="datetimeFigureOut">
              <a:rPr lang="es-CL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16-06-2020</a:t>
            </a:fld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518EAA3-3316-4726-9BF7-F79BE76C9527}" type="slidenum">
              <a:rPr lang="es-CL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‹Nº›</a:t>
            </a:fld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730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vCofH0QyKfQ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H-BPM_oTZmQ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0dkHZYeIGI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95" y="1103107"/>
            <a:ext cx="2323069" cy="3093688"/>
          </a:xfrm>
          <a:prstGeom prst="rect">
            <a:avLst/>
          </a:prstGeom>
          <a:noFill/>
          <a:extLst/>
        </p:spPr>
      </p:pic>
      <p:sp>
        <p:nvSpPr>
          <p:cNvPr id="5" name="4 Rectángulo"/>
          <p:cNvSpPr/>
          <p:nvPr/>
        </p:nvSpPr>
        <p:spPr>
          <a:xfrm>
            <a:off x="2757055" y="4777600"/>
            <a:ext cx="767204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S" sz="2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ASIGNATURA: MÚSICA    1° A – B - C</a:t>
            </a:r>
            <a:endParaRPr lang="es-ES" sz="2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es-ES" sz="40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</a:t>
            </a:r>
            <a:r>
              <a:rPr lang="es-ES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</a:t>
            </a:r>
            <a:r>
              <a:rPr lang="es-ES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12</a:t>
            </a:r>
            <a:endParaRPr lang="es-ES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708631" y="1920291"/>
            <a:ext cx="3683888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7975619" y="1682681"/>
            <a:ext cx="3794371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651164"/>
            <a:ext cx="10972800" cy="5673436"/>
          </a:xfrm>
        </p:spPr>
        <p:txBody>
          <a:bodyPr/>
          <a:lstStyle/>
          <a:p>
            <a:r>
              <a:rPr lang="es-CL" sz="4000" dirty="0" smtClean="0"/>
              <a:t>¿Qué vamos Aprender hoy?</a:t>
            </a:r>
          </a:p>
          <a:p>
            <a:pPr marL="0" indent="0">
              <a:buNone/>
            </a:pPr>
            <a:r>
              <a:rPr lang="es-CL" sz="4000" dirty="0" smtClean="0"/>
              <a:t>    </a:t>
            </a:r>
            <a:r>
              <a:rPr lang="es-MX" sz="4000" dirty="0">
                <a:solidFill>
                  <a:srgbClr val="7030A0"/>
                </a:solidFill>
                <a:latin typeface="+mj-lt"/>
              </a:rPr>
              <a:t>Cantar y disfrutar canciones </a:t>
            </a:r>
            <a:r>
              <a:rPr lang="es-MX" sz="4000" dirty="0" smtClean="0">
                <a:solidFill>
                  <a:srgbClr val="7030A0"/>
                </a:solidFill>
                <a:latin typeface="+mj-lt"/>
              </a:rPr>
              <a:t>populares infantiles.</a:t>
            </a:r>
            <a:endParaRPr lang="es-CL" sz="4000" dirty="0" smtClean="0">
              <a:solidFill>
                <a:srgbClr val="7030A0"/>
              </a:solidFill>
              <a:latin typeface="+mj-lt"/>
            </a:endParaRPr>
          </a:p>
          <a:p>
            <a:r>
              <a:rPr lang="es-CL" sz="4000" dirty="0" smtClean="0"/>
              <a:t>¿Qué vamos a lograr?</a:t>
            </a:r>
          </a:p>
          <a:p>
            <a:pPr marL="0" indent="0">
              <a:buNone/>
            </a:pPr>
            <a:r>
              <a:rPr lang="es-CL" sz="4000" dirty="0" smtClean="0"/>
              <a:t>    </a:t>
            </a:r>
            <a:r>
              <a:rPr lang="es-MX" sz="4000" dirty="0" smtClean="0">
                <a:solidFill>
                  <a:srgbClr val="7030A0"/>
                </a:solidFill>
                <a:latin typeface="+mj-lt"/>
              </a:rPr>
              <a:t>Identificar </a:t>
            </a:r>
            <a:r>
              <a:rPr lang="es-MX" sz="4000" dirty="0" smtClean="0">
                <a:solidFill>
                  <a:srgbClr val="7030A0"/>
                </a:solidFill>
                <a:latin typeface="+mj-lt"/>
              </a:rPr>
              <a:t>concepto “canto”</a:t>
            </a:r>
            <a:endParaRPr lang="es-MX" sz="4000" dirty="0" smtClean="0">
              <a:solidFill>
                <a:srgbClr val="7030A0"/>
              </a:solidFill>
              <a:latin typeface="+mj-lt"/>
            </a:endParaRPr>
          </a:p>
          <a:p>
            <a:pPr marL="0" indent="0">
              <a:buNone/>
            </a:pPr>
            <a:r>
              <a:rPr lang="es-MX" sz="40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s-MX" sz="40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s-MX" sz="4000" dirty="0" smtClean="0">
                <a:solidFill>
                  <a:srgbClr val="7030A0"/>
                </a:solidFill>
                <a:latin typeface="+mj-lt"/>
              </a:rPr>
              <a:t>  Interpretar canciones infantiles.</a:t>
            </a:r>
            <a:endParaRPr lang="es-MX" sz="4000" dirty="0" smtClean="0">
              <a:solidFill>
                <a:srgbClr val="7030A0"/>
              </a:solidFill>
              <a:latin typeface="+mj-lt"/>
            </a:endParaRPr>
          </a:p>
          <a:p>
            <a:pPr marL="0" indent="0">
              <a:buNone/>
            </a:pPr>
            <a:r>
              <a:rPr lang="es-CL" sz="4000" dirty="0" smtClean="0">
                <a:solidFill>
                  <a:srgbClr val="7030A0"/>
                </a:solidFill>
                <a:latin typeface="+mj-lt"/>
              </a:rPr>
              <a:t>    Desarrollar la apreciación sonora</a:t>
            </a:r>
          </a:p>
          <a:p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2615977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latin typeface="Bradley Hand ITC" panose="03070402050302030203" pitchFamily="66" charset="0"/>
              </a:rPr>
              <a:t>¿Qué es el canto? </a:t>
            </a:r>
            <a:endParaRPr lang="es-CL" b="1" dirty="0">
              <a:latin typeface="Bradley Hand ITC" panose="03070402050302030203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endParaRPr lang="es-CL" sz="2800" dirty="0" smtClean="0">
              <a:hlinkClick r:id="rId2"/>
            </a:endParaRPr>
          </a:p>
          <a:p>
            <a:pPr marL="0" indent="0">
              <a:buNone/>
            </a:pPr>
            <a:endParaRPr lang="es-CL" dirty="0">
              <a:latin typeface="+mj-l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364" y="1935479"/>
            <a:ext cx="7692736" cy="409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0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¿Qué son las canciones?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>
                <a:solidFill>
                  <a:srgbClr val="C00000"/>
                </a:solidFill>
                <a:latin typeface="Comic Sans MS" panose="030F0702030302020204" pitchFamily="66" charset="0"/>
              </a:rPr>
              <a:t>Una canción es una composición musical que posee una melodía, ritmo, letra, así como el acompañamiento de instrumentos musicales, para que pueda ser interpretada por uno o varios vocalistas</a:t>
            </a:r>
            <a:r>
              <a:rPr lang="es-MX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  <a:endParaRPr lang="es-CL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CL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764" y="3555492"/>
            <a:ext cx="4073236" cy="2857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08" y="3314145"/>
            <a:ext cx="3422073" cy="314969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134" y="3699164"/>
            <a:ext cx="3286125" cy="252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63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346364"/>
            <a:ext cx="10972800" cy="1305098"/>
          </a:xfrm>
        </p:spPr>
        <p:txBody>
          <a:bodyPr>
            <a:normAutofit fontScale="90000"/>
          </a:bodyPr>
          <a:lstStyle/>
          <a:p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>Antes de cantar debemos vocalizar y afinar,</a:t>
            </a:r>
            <a:br>
              <a:rPr lang="es-CL" dirty="0" smtClean="0"/>
            </a:br>
            <a:r>
              <a:rPr lang="es-CL" dirty="0" smtClean="0"/>
              <a:t>entra al siguiente link </a:t>
            </a:r>
            <a:r>
              <a:rPr lang="es-CL" sz="2200" dirty="0">
                <a:hlinkClick r:id="rId2"/>
              </a:rPr>
              <a:t>https://</a:t>
            </a:r>
            <a:r>
              <a:rPr lang="es-CL" sz="2200" dirty="0" smtClean="0">
                <a:hlinkClick r:id="rId2"/>
              </a:rPr>
              <a:t>www.youtube.com/watch?v=H-BPM_oTZmQ</a:t>
            </a:r>
            <a:r>
              <a:rPr lang="es-CL" sz="2200" dirty="0" smtClean="0"/>
              <a:t> </a:t>
            </a:r>
            <a:endParaRPr lang="es-CL" sz="2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651462"/>
            <a:ext cx="10972800" cy="4673138"/>
          </a:xfrm>
        </p:spPr>
        <p:txBody>
          <a:bodyPr/>
          <a:lstStyle/>
          <a:p>
            <a:pPr marL="0" indent="0">
              <a:buNone/>
            </a:pPr>
            <a:endParaRPr lang="es-CL" b="1" dirty="0">
              <a:latin typeface="+mj-l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51462"/>
            <a:ext cx="10972800" cy="467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10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¡Ahora estamos listos para cantar!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>
                <a:hlinkClick r:id="rId2"/>
              </a:rPr>
              <a:t>https://</a:t>
            </a:r>
            <a:r>
              <a:rPr lang="es-CL" dirty="0" smtClean="0">
                <a:hlinkClick r:id="rId2"/>
              </a:rPr>
              <a:t>www.youtube.com/watch?v=0dkHZYeIGIk</a:t>
            </a:r>
            <a:r>
              <a:rPr lang="es-CL" dirty="0" smtClean="0"/>
              <a:t> </a:t>
            </a:r>
          </a:p>
          <a:p>
            <a:pPr marL="0" indent="0">
              <a:buNone/>
            </a:pPr>
            <a:r>
              <a:rPr lang="es-C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(Reforzar letra M – L)</a:t>
            </a:r>
          </a:p>
          <a:p>
            <a:pPr marL="0" indent="0">
              <a:buNone/>
            </a:pPr>
            <a:endParaRPr lang="es-C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981" y="2964874"/>
            <a:ext cx="8853055" cy="356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39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3600" dirty="0" smtClean="0">
                <a:latin typeface="Comic Sans MS" panose="030F0702030302020204" pitchFamily="66" charset="0"/>
              </a:rPr>
              <a:t>Socializa la actividad con tu familia, cuídate mucho, no salgas de casita, y diviértete aprendiendo. Cualquier duda comunícate con tu profesora jefe. ¡Te extrañamos! </a:t>
            </a:r>
            <a:endParaRPr lang="es-CL" sz="3600" dirty="0">
              <a:latin typeface="Comic Sans MS" panose="030F0702030302020204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292" y="1995055"/>
            <a:ext cx="10238508" cy="486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72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5962</TotalTime>
  <Words>146</Words>
  <Application>Microsoft Office PowerPoint</Application>
  <PresentationFormat>Panorámica</PresentationFormat>
  <Paragraphs>16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Bradley Hand ITC</vt:lpstr>
      <vt:lpstr>Comic Sans MS</vt:lpstr>
      <vt:lpstr>Arial</vt:lpstr>
      <vt:lpstr>Wingdings 2</vt:lpstr>
      <vt:lpstr>Constantia</vt:lpstr>
      <vt:lpstr>Calibri</vt:lpstr>
      <vt:lpstr>Flujo</vt:lpstr>
      <vt:lpstr>Presentación de PowerPoint</vt:lpstr>
      <vt:lpstr>Presentación de PowerPoint</vt:lpstr>
      <vt:lpstr>¿Qué es el canto? </vt:lpstr>
      <vt:lpstr>¿Qué son las canciones?</vt:lpstr>
      <vt:lpstr> Antes de cantar debemos vocalizar y afinar, entra al siguiente link https://www.youtube.com/watch?v=H-BPM_oTZmQ </vt:lpstr>
      <vt:lpstr>¡Ahora estamos listos para cantar!</vt:lpstr>
      <vt:lpstr>Socializa la actividad con tu familia, cuídate mucho, no salgas de casita, y diviértete aprendiendo. Cualquier duda comunícate con tu profesora jefe. ¡Te extrañamos!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de Inducción Directores</dc:title>
  <dc:creator>Oscar Vargas</dc:creator>
  <cp:lastModifiedBy>HP</cp:lastModifiedBy>
  <cp:revision>191</cp:revision>
  <cp:lastPrinted>2020-03-31T02:12:11Z</cp:lastPrinted>
  <dcterms:created xsi:type="dcterms:W3CDTF">2019-06-24T13:33:05Z</dcterms:created>
  <dcterms:modified xsi:type="dcterms:W3CDTF">2020-06-16T23:50:29Z</dcterms:modified>
</cp:coreProperties>
</file>