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9"/>
  </p:notesMasterIdLst>
  <p:handoutMasterIdLst>
    <p:handoutMasterId r:id="rId10"/>
  </p:handoutMasterIdLst>
  <p:sldIdLst>
    <p:sldId id="392" r:id="rId2"/>
    <p:sldId id="393" r:id="rId3"/>
    <p:sldId id="400" r:id="rId4"/>
    <p:sldId id="395" r:id="rId5"/>
    <p:sldId id="396" r:id="rId6"/>
    <p:sldId id="397" r:id="rId7"/>
    <p:sldId id="399" r:id="rId8"/>
  </p:sldIdLst>
  <p:sldSz cx="12192000" cy="6858000"/>
  <p:notesSz cx="7102475" cy="93884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Wingdings 2" panose="05020102010507070707" pitchFamily="18" charset="2"/>
      <p:regular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25-05-2020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25-05-2020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25-05-2020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euxuvo3wF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ASIGNATURA: MÚSICA</a:t>
            </a:r>
            <a:endParaRPr lang="es-ES" sz="4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/>
          <a:lstStyle/>
          <a:p>
            <a:r>
              <a:rPr lang="es-CL" sz="4000" dirty="0" smtClean="0"/>
              <a:t>¿Qué vamos Aprender hoy?</a:t>
            </a:r>
          </a:p>
          <a:p>
            <a:pPr marL="0" indent="0">
              <a:buNone/>
            </a:pP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   Conocer </a:t>
            </a:r>
            <a:r>
              <a:rPr lang="es-MX" sz="4000" dirty="0">
                <a:solidFill>
                  <a:srgbClr val="7030A0"/>
                </a:solidFill>
                <a:latin typeface="+mj-lt"/>
              </a:rPr>
              <a:t>y clasificar instrumentos musicales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de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cuerda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.</a:t>
            </a:r>
            <a:endParaRPr lang="es-CL" sz="4000" dirty="0" smtClean="0">
              <a:solidFill>
                <a:srgbClr val="7030A0"/>
              </a:solidFill>
              <a:latin typeface="+mj-lt"/>
            </a:endParaRPr>
          </a:p>
          <a:p>
            <a:r>
              <a:rPr lang="es-CL" sz="4000" dirty="0" smtClean="0"/>
              <a:t>¿Qué vamos a lograr?</a:t>
            </a:r>
          </a:p>
          <a:p>
            <a:pPr marL="0" indent="0">
              <a:buNone/>
            </a:pPr>
            <a:r>
              <a:rPr lang="es-CL" sz="4000" dirty="0" smtClean="0"/>
              <a:t>  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Reconocer Instrumentos musicales.</a:t>
            </a:r>
          </a:p>
          <a:p>
            <a:pPr marL="0" indent="0">
              <a:buNone/>
            </a:pP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   Clasificación de instrumentos musicales de 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cuerda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. </a:t>
            </a:r>
            <a:endParaRPr lang="es-MX" sz="4000" dirty="0" smtClean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s-CL" sz="4000" dirty="0" smtClean="0">
                <a:solidFill>
                  <a:srgbClr val="7030A0"/>
                </a:solidFill>
                <a:latin typeface="+mj-lt"/>
              </a:rPr>
              <a:t>   Desarrollar la apreciación sonora</a:t>
            </a:r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200" dirty="0" smtClean="0"/>
              <a:t>Observa la imagen y responde en forma oral,</a:t>
            </a:r>
            <a:r>
              <a:rPr lang="es-MX" sz="3200" dirty="0"/>
              <a:t> ¿ Que observas en la imagen? ¿ Que tienen en común estos instrumentos? Identifica y nombra los instrumentos (solo los que conoces) </a:t>
            </a:r>
            <a:r>
              <a:rPr lang="es-MX" sz="3200" dirty="0" smtClean="0"/>
              <a:t> </a:t>
            </a:r>
            <a:endParaRPr lang="es-CL" sz="32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069884"/>
            <a:ext cx="5715000" cy="4286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309" y="2069884"/>
            <a:ext cx="6082146" cy="440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4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Escribe en tu cuaderno: </a:t>
            </a: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u="sng" dirty="0">
                <a:latin typeface="+mj-lt"/>
              </a:rPr>
              <a:t>Instrumentos de </a:t>
            </a:r>
            <a:r>
              <a:rPr lang="es-CL" sz="4000" u="sng" dirty="0" smtClean="0">
                <a:latin typeface="+mj-lt"/>
              </a:rPr>
              <a:t>cuerda</a:t>
            </a:r>
            <a:r>
              <a:rPr lang="es-CL" sz="4000" u="sng" dirty="0" smtClean="0">
                <a:latin typeface="+mj-lt"/>
              </a:rPr>
              <a:t> </a:t>
            </a:r>
          </a:p>
          <a:p>
            <a:r>
              <a:rPr lang="es-MX" sz="4000" dirty="0">
                <a:solidFill>
                  <a:srgbClr val="4D5156"/>
                </a:solidFill>
                <a:latin typeface="arial" panose="020B0604020202020204" pitchFamily="34" charset="0"/>
              </a:rPr>
              <a:t>Los instrumentos de cuerda o </a:t>
            </a:r>
            <a:r>
              <a:rPr lang="es-MX" sz="4000" dirty="0" err="1">
                <a:solidFill>
                  <a:srgbClr val="4D5156"/>
                </a:solidFill>
                <a:latin typeface="arial" panose="020B0604020202020204" pitchFamily="34" charset="0"/>
              </a:rPr>
              <a:t>cordófonos</a:t>
            </a:r>
            <a:r>
              <a:rPr lang="es-MX" sz="4000" dirty="0">
                <a:solidFill>
                  <a:srgbClr val="4D5156"/>
                </a:solidFill>
                <a:latin typeface="arial" panose="020B0604020202020204" pitchFamily="34" charset="0"/>
              </a:rPr>
              <a:t> son instrumentos musicales que producen sonidos por medio de las vibraciones de una o más cuerdas, usualmente amplificadas por medio de una caja de resonancia.</a:t>
            </a:r>
            <a:endParaRPr lang="es-CL" sz="4000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19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87927"/>
            <a:ext cx="10972800" cy="1039091"/>
          </a:xfrm>
        </p:spPr>
        <p:txBody>
          <a:bodyPr>
            <a:normAutofit fontScale="90000"/>
          </a:bodyPr>
          <a:lstStyle/>
          <a:p>
            <a:r>
              <a:rPr lang="es-CL" sz="2800" dirty="0" smtClean="0"/>
              <a:t>Observa el </a:t>
            </a:r>
            <a:r>
              <a:rPr lang="es-CL" sz="2800" dirty="0"/>
              <a:t>siguiente </a:t>
            </a:r>
            <a:r>
              <a:rPr lang="es-CL" sz="2800" dirty="0"/>
              <a:t>video </a:t>
            </a:r>
            <a:r>
              <a:rPr lang="es-CL" sz="2800" dirty="0">
                <a:hlinkClick r:id="rId2"/>
              </a:rPr>
              <a:t>https://</a:t>
            </a:r>
            <a:r>
              <a:rPr lang="es-CL" sz="2800" dirty="0" smtClean="0">
                <a:hlinkClick r:id="rId2"/>
              </a:rPr>
              <a:t>www.youtube.com/watch?v=Ieuxuvo3wF0</a:t>
            </a:r>
            <a:r>
              <a:rPr lang="es-CL" sz="2800" dirty="0" smtClean="0"/>
              <a:t> </a:t>
            </a:r>
            <a:r>
              <a:rPr lang="es-CL" sz="2800" dirty="0"/>
              <a:t/>
            </a:r>
            <a:br>
              <a:rPr lang="es-CL" sz="2800" dirty="0"/>
            </a:br>
            <a:endParaRPr lang="es-CL" sz="2800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609600" y="1302327"/>
            <a:ext cx="10972800" cy="5022273"/>
          </a:xfrm>
        </p:spPr>
        <p:txBody>
          <a:bodyPr/>
          <a:lstStyle/>
          <a:p>
            <a:r>
              <a:rPr lang="es-MX" dirty="0"/>
              <a:t>Elaboremos un listado de instrumentos de </a:t>
            </a:r>
            <a:r>
              <a:rPr lang="es-MX" dirty="0" smtClean="0"/>
              <a:t>viento </a:t>
            </a:r>
            <a:r>
              <a:rPr lang="es-MX" dirty="0"/>
              <a:t>(según video</a:t>
            </a:r>
            <a:r>
              <a:rPr lang="es-MX" dirty="0" smtClean="0"/>
              <a:t>), hazlo en tu cuaderno.</a:t>
            </a:r>
          </a:p>
          <a:p>
            <a:endParaRPr lang="es-CL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464580"/>
              </p:ext>
            </p:extLst>
          </p:nvPr>
        </p:nvGraphicFramePr>
        <p:xfrm>
          <a:off x="720436" y="2105892"/>
          <a:ext cx="9850581" cy="4787430"/>
        </p:xfrm>
        <a:graphic>
          <a:graphicData uri="http://schemas.openxmlformats.org/drawingml/2006/table">
            <a:tbl>
              <a:tblPr firstRow="1" bandRow="1">
                <a:tableStyleId>{AC540224-295F-4AC1-8A88-6B458F8E0298}</a:tableStyleId>
              </a:tblPr>
              <a:tblGrid>
                <a:gridCol w="3283527">
                  <a:extLst>
                    <a:ext uri="{9D8B030D-6E8A-4147-A177-3AD203B41FA5}">
                      <a16:colId xmlns:a16="http://schemas.microsoft.com/office/drawing/2014/main" val="3146821694"/>
                    </a:ext>
                  </a:extLst>
                </a:gridCol>
                <a:gridCol w="3283527">
                  <a:extLst>
                    <a:ext uri="{9D8B030D-6E8A-4147-A177-3AD203B41FA5}">
                      <a16:colId xmlns:a16="http://schemas.microsoft.com/office/drawing/2014/main" val="1644456976"/>
                    </a:ext>
                  </a:extLst>
                </a:gridCol>
                <a:gridCol w="3283527">
                  <a:extLst>
                    <a:ext uri="{9D8B030D-6E8A-4147-A177-3AD203B41FA5}">
                      <a16:colId xmlns:a16="http://schemas.microsoft.com/office/drawing/2014/main" val="2390094715"/>
                    </a:ext>
                  </a:extLst>
                </a:gridCol>
              </a:tblGrid>
              <a:tr h="714261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N°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NOMBRE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Cantidad</a:t>
                      </a:r>
                      <a:r>
                        <a:rPr lang="es-CL" baseline="0" dirty="0" smtClean="0">
                          <a:solidFill>
                            <a:schemeClr val="tx1"/>
                          </a:solidFill>
                        </a:rPr>
                        <a:t> de cuerdas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060720"/>
                  </a:ext>
                </a:extLst>
              </a:tr>
              <a:tr h="714261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78066"/>
                  </a:ext>
                </a:extLst>
              </a:tr>
              <a:tr h="741666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</a:t>
                      </a:r>
                    </a:p>
                    <a:p>
                      <a:pPr algn="ctr"/>
                      <a:r>
                        <a:rPr lang="es-CL" dirty="0" smtClean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840687"/>
                  </a:ext>
                </a:extLst>
              </a:tr>
              <a:tr h="714261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</a:t>
                      </a:r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273892"/>
                  </a:ext>
                </a:extLst>
              </a:tr>
              <a:tr h="714261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61430"/>
                  </a:ext>
                </a:extLst>
              </a:tr>
              <a:tr h="1153397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6</a:t>
                      </a:r>
                      <a:endParaRPr lang="es-CL" dirty="0" smtClean="0"/>
                    </a:p>
                    <a:p>
                      <a:pPr algn="ctr"/>
                      <a:endParaRPr lang="es-CL" dirty="0" smtClean="0"/>
                    </a:p>
                    <a:p>
                      <a:pPr algn="ctr"/>
                      <a:r>
                        <a:rPr lang="es-CL" dirty="0" smtClean="0"/>
                        <a:t>7</a:t>
                      </a:r>
                      <a:endParaRPr lang="es-CL" dirty="0" smtClean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150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33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>
                <a:latin typeface="Comic Sans MS" panose="030F0702030302020204" pitchFamily="66" charset="0"/>
              </a:rPr>
              <a:t>Otros Instrumentos de </a:t>
            </a:r>
            <a:r>
              <a:rPr lang="es-CL" sz="2800" dirty="0" smtClean="0">
                <a:latin typeface="Comic Sans MS" panose="030F0702030302020204" pitchFamily="66" charset="0"/>
              </a:rPr>
              <a:t>cuerdas</a:t>
            </a:r>
            <a:r>
              <a:rPr lang="es-CL" sz="2800" dirty="0" smtClean="0">
                <a:latin typeface="Comic Sans MS" panose="030F0702030302020204" pitchFamily="66" charset="0"/>
              </a:rPr>
              <a:t>, </a:t>
            </a:r>
            <a:r>
              <a:rPr lang="es-CL" sz="2800" dirty="0" smtClean="0">
                <a:latin typeface="Comic Sans MS" panose="030F0702030302020204" pitchFamily="66" charset="0"/>
              </a:rPr>
              <a:t>que reconocerás, ¿Cuáles serán sus nombres? ¡Averigua! </a:t>
            </a:r>
            <a:endParaRPr lang="es-CL" sz="2800" dirty="0">
              <a:latin typeface="Comic Sans MS" panose="030F0702030302020204" pitchFamily="66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2638" y="2216727"/>
            <a:ext cx="2545980" cy="15517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2448790"/>
            <a:ext cx="3743984" cy="32004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910" y="2334490"/>
            <a:ext cx="4572000" cy="3429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345" y="3924298"/>
            <a:ext cx="2895600" cy="27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3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</a:t>
            </a:r>
            <a:r>
              <a:rPr lang="es-CL" sz="3600" dirty="0" smtClean="0">
                <a:latin typeface="Comic Sans MS" panose="030F0702030302020204" pitchFamily="66" charset="0"/>
              </a:rPr>
              <a:t>jefe</a:t>
            </a:r>
            <a:r>
              <a:rPr lang="es-CL" sz="3600" dirty="0" smtClean="0">
                <a:latin typeface="Comic Sans MS" panose="030F0702030302020204" pitchFamily="66" charset="0"/>
              </a:rPr>
              <a:t>. ¡Te extrañamos!</a:t>
            </a:r>
            <a:r>
              <a:rPr lang="es-CL" sz="3600" dirty="0" smtClean="0">
                <a:latin typeface="Comic Sans MS" panose="030F0702030302020204" pitchFamily="66" charset="0"/>
              </a:rPr>
              <a:t> 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5785</TotalTime>
  <Words>207</Words>
  <Application>Microsoft Office PowerPoint</Application>
  <PresentationFormat>Panorámica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Calibri</vt:lpstr>
      <vt:lpstr>Arial</vt:lpstr>
      <vt:lpstr>Comic Sans MS</vt:lpstr>
      <vt:lpstr>Arial</vt:lpstr>
      <vt:lpstr>Wingdings 2</vt:lpstr>
      <vt:lpstr>Constantia</vt:lpstr>
      <vt:lpstr>Flujo</vt:lpstr>
      <vt:lpstr>Presentación de PowerPoint</vt:lpstr>
      <vt:lpstr>Presentación de PowerPoint</vt:lpstr>
      <vt:lpstr>Observa la imagen y responde en forma oral, ¿ Que observas en la imagen? ¿ Que tienen en común estos instrumentos? Identifica y nombra los instrumentos (solo los que conoces)  </vt:lpstr>
      <vt:lpstr>Escribe en tu cuaderno: </vt:lpstr>
      <vt:lpstr>Observa el siguiente video https://www.youtube.com/watch?v=Ieuxuvo3wF0  </vt:lpstr>
      <vt:lpstr>Otros Instrumentos de cuerdas, que reconocerás, ¿Cuáles serán sus nombres? ¡Averigua! </vt:lpstr>
      <vt:lpstr>Socializa la actividad con tu familia, cuídate mucho, no salgas de casita, y diviértete aprendiendo. Cualquier duda comunícate con tu profesora jefe. ¡Te extrañamos!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173</cp:revision>
  <cp:lastPrinted>2020-03-31T02:12:11Z</cp:lastPrinted>
  <dcterms:created xsi:type="dcterms:W3CDTF">2019-06-24T13:33:05Z</dcterms:created>
  <dcterms:modified xsi:type="dcterms:W3CDTF">2020-05-25T16:24:19Z</dcterms:modified>
</cp:coreProperties>
</file>