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4"/>
  </p:notesMasterIdLst>
  <p:handoutMasterIdLst>
    <p:handoutMasterId r:id="rId15"/>
  </p:handoutMasterIdLst>
  <p:sldIdLst>
    <p:sldId id="392" r:id="rId2"/>
    <p:sldId id="393" r:id="rId3"/>
    <p:sldId id="394" r:id="rId4"/>
    <p:sldId id="403" r:id="rId5"/>
    <p:sldId id="404" r:id="rId6"/>
    <p:sldId id="405" r:id="rId7"/>
    <p:sldId id="395" r:id="rId8"/>
    <p:sldId id="396" r:id="rId9"/>
    <p:sldId id="399" r:id="rId10"/>
    <p:sldId id="400" r:id="rId11"/>
    <p:sldId id="401" r:id="rId12"/>
    <p:sldId id="402" r:id="rId13"/>
  </p:sldIdLst>
  <p:sldSz cx="12192000" cy="6858000"/>
  <p:notesSz cx="7102475" cy="9388475"/>
  <p:embeddedFontLst>
    <p:embeddedFont>
      <p:font typeface="Chiller" panose="04020404031007020602" pitchFamily="82" charset="0"/>
      <p:regular r:id="rId16"/>
    </p:embeddedFont>
    <p:embeddedFont>
      <p:font typeface="Lucida Handwriting" panose="03010101010101010101" pitchFamily="66" charset="0"/>
      <p:regular r:id="rId17"/>
    </p:embeddedFont>
    <p:embeddedFont>
      <p:font typeface="Wingdings 2" panose="05020102010507070707" pitchFamily="18" charset="2"/>
      <p:regular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 snapToGrid="0">
      <p:cViewPr>
        <p:scale>
          <a:sx n="62" d="100"/>
          <a:sy n="62" d="100"/>
        </p:scale>
        <p:origin x="103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05-05-2020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05-05-2020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05-05-2020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2665329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3200401" y="4777600"/>
            <a:ext cx="72287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ASIGNATURA: MÚSICA  1</a:t>
            </a:r>
            <a:r>
              <a:rPr lang="es-ES" sz="1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° A-B-C  Tía </a:t>
            </a:r>
            <a:r>
              <a:rPr lang="es-ES" sz="1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Francisca OSSES</a:t>
            </a:r>
            <a:endParaRPr lang="es-ES" sz="1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6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263472"/>
            <a:ext cx="10952137" cy="62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Diviértete aprendiendo el nombre de los sonidos que emiten los animales, comparte con tu familia. </a:t>
            </a:r>
            <a:r>
              <a:rPr lang="es-CL" sz="3600" dirty="0" smtClean="0"/>
              <a:t> </a:t>
            </a:r>
            <a:endParaRPr lang="es-CL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8" y="2076773"/>
            <a:ext cx="10972801" cy="4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>
                <a:solidFill>
                  <a:srgbClr val="FF0000"/>
                </a:solidFill>
              </a:rPr>
              <a:t>Socializa esta actividad con tu familia, invítalos a participar.</a:t>
            </a:r>
            <a:br>
              <a:rPr lang="es-CL" sz="3200" dirty="0" smtClean="0">
                <a:solidFill>
                  <a:srgbClr val="FF0000"/>
                </a:solidFill>
              </a:rPr>
            </a:br>
            <a:r>
              <a:rPr lang="es-CL" sz="3200" dirty="0" smtClean="0">
                <a:solidFill>
                  <a:srgbClr val="FF0000"/>
                </a:solidFill>
              </a:rPr>
              <a:t>  ¡Hasta la próxima actividad! ¡Abrazos y besos! </a:t>
            </a:r>
            <a:endParaRPr lang="es-CL" sz="3200" dirty="0">
              <a:solidFill>
                <a:srgbClr val="FF000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327" y="2532888"/>
            <a:ext cx="8548255" cy="4034167"/>
          </a:xfrm>
          <a:prstGeom prst="rect">
            <a:avLst/>
          </a:prstGeom>
        </p:spPr>
      </p:pic>
      <p:sp>
        <p:nvSpPr>
          <p:cNvPr id="6" name="Corazón 5"/>
          <p:cNvSpPr/>
          <p:nvPr/>
        </p:nvSpPr>
        <p:spPr>
          <a:xfrm>
            <a:off x="8659090" y="138988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68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36884"/>
            <a:ext cx="10972800" cy="1925052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  <a:t/>
            </a:r>
            <a:b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</a:br>
            <a: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  <a:t/>
            </a:r>
            <a:b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</a:br>
            <a:r>
              <a:rPr lang="es-CL" b="1" dirty="0">
                <a:solidFill>
                  <a:schemeClr val="tx1"/>
                </a:solidFill>
                <a:latin typeface="Chiller" panose="04020404031007020602" pitchFamily="82" charset="0"/>
              </a:rPr>
              <a:t/>
            </a:r>
            <a:br>
              <a:rPr lang="es-CL" b="1" dirty="0">
                <a:solidFill>
                  <a:schemeClr val="tx1"/>
                </a:solidFill>
                <a:latin typeface="Chiller" panose="04020404031007020602" pitchFamily="82" charset="0"/>
              </a:rPr>
            </a:br>
            <a: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  <a:t/>
            </a:r>
            <a:b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</a:br>
            <a:r>
              <a:rPr lang="es-CL" b="1" dirty="0">
                <a:solidFill>
                  <a:schemeClr val="tx1"/>
                </a:solidFill>
                <a:latin typeface="Chiller" panose="04020404031007020602" pitchFamily="82" charset="0"/>
              </a:rPr>
              <a:t/>
            </a:r>
            <a:br>
              <a:rPr lang="es-CL" b="1" dirty="0">
                <a:solidFill>
                  <a:schemeClr val="tx1"/>
                </a:solidFill>
                <a:latin typeface="Chiller" panose="04020404031007020602" pitchFamily="82" charset="0"/>
              </a:rPr>
            </a:br>
            <a: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  <a:t/>
            </a:r>
            <a:b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</a:br>
            <a: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  <a:t/>
            </a:r>
            <a:br>
              <a:rPr lang="es-CL" b="1" dirty="0" smtClean="0">
                <a:solidFill>
                  <a:schemeClr val="tx1"/>
                </a:solidFill>
                <a:latin typeface="Chiller" panose="04020404031007020602" pitchFamily="82" charset="0"/>
              </a:rPr>
            </a:br>
            <a:r>
              <a:rPr lang="es-CL" b="1" dirty="0" smtClean="0">
                <a:solidFill>
                  <a:schemeClr val="tx1"/>
                </a:solidFill>
              </a:rPr>
              <a:t>Meta:</a:t>
            </a:r>
            <a:r>
              <a:rPr lang="es-MX" sz="3600" b="1" dirty="0">
                <a:solidFill>
                  <a:schemeClr val="tx1"/>
                </a:solidFill>
              </a:rPr>
              <a:t>Reconocer cualidades del sonido. </a:t>
            </a:r>
            <a:endParaRPr lang="es-CL" sz="3600" b="1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sz="3200" dirty="0" smtClean="0"/>
          </a:p>
          <a:p>
            <a:pPr marL="0" indent="0">
              <a:buNone/>
            </a:pPr>
            <a:r>
              <a:rPr lang="es-CL" sz="3200" dirty="0" smtClean="0"/>
              <a:t>Al </a:t>
            </a:r>
            <a:r>
              <a:rPr lang="es-CL" sz="3200" dirty="0" smtClean="0"/>
              <a:t>final de la clase lograremos:</a:t>
            </a:r>
          </a:p>
          <a:p>
            <a:pPr marL="0" indent="0">
              <a:buNone/>
            </a:pPr>
            <a:r>
              <a:rPr lang="es-CL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Identificar características del sonido.</a:t>
            </a:r>
          </a:p>
          <a:p>
            <a:pPr marL="0" indent="0">
              <a:buNone/>
            </a:pPr>
            <a:r>
              <a:rPr lang="es-CL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Reconocer sonidos del entorno más cercano.</a:t>
            </a:r>
          </a:p>
          <a:p>
            <a:pPr marL="0" indent="0">
              <a:buNone/>
            </a:pPr>
            <a:endParaRPr lang="es-CL" sz="4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s-CL" sz="4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s-CL" sz="2800" dirty="0" smtClean="0">
              <a:latin typeface="+mj-lt"/>
            </a:endParaRP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es-CL" sz="2000" dirty="0" smtClean="0">
              <a:solidFill>
                <a:srgbClr val="00B050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es-CL" sz="2000" dirty="0">
              <a:solidFill>
                <a:schemeClr val="accent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es-CL" sz="2000" dirty="0" smtClean="0">
              <a:solidFill>
                <a:schemeClr val="accent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es-CL" sz="2800" dirty="0">
              <a:latin typeface="Lucida Handwriting" panose="03010101010101010101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566" y="529578"/>
            <a:ext cx="552345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4695"/>
            <a:ext cx="6581274" cy="63526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53" y="264696"/>
            <a:ext cx="496904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95696"/>
            <a:ext cx="10972800" cy="49066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</a:t>
            </a:r>
            <a:r>
              <a:rPr lang="es-CL" sz="3600" dirty="0" smtClean="0"/>
              <a:t>ualidades del Sonido:          </a:t>
            </a:r>
            <a:r>
              <a:rPr lang="es-CL" sz="5400" dirty="0" smtClean="0">
                <a:solidFill>
                  <a:schemeClr val="tx1"/>
                </a:solidFill>
              </a:rPr>
              <a:t>Duración</a:t>
            </a:r>
            <a:endParaRPr lang="es-CL" sz="54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1518834"/>
            <a:ext cx="11107119" cy="4805766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09599" y="1518834"/>
            <a:ext cx="11107119" cy="4805766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105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Cualidades del Sonido: </a:t>
            </a:r>
            <a:r>
              <a:rPr lang="es-CL" sz="6000" dirty="0" smtClean="0">
                <a:solidFill>
                  <a:schemeClr val="tx1"/>
                </a:solidFill>
              </a:rPr>
              <a:t>Altura</a:t>
            </a:r>
            <a:endParaRPr lang="es-CL" sz="6000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35163"/>
            <a:ext cx="10972799" cy="44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4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Cualidades del Sonido</a:t>
            </a:r>
            <a:r>
              <a:rPr lang="es-CL" dirty="0" smtClean="0"/>
              <a:t>: </a:t>
            </a:r>
            <a:r>
              <a:rPr lang="es-CL" sz="6000" dirty="0" smtClean="0">
                <a:solidFill>
                  <a:schemeClr val="tx1"/>
                </a:solidFill>
              </a:rPr>
              <a:t>Intensidad</a:t>
            </a:r>
            <a:endParaRPr lang="es-CL" sz="6000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56" y="1935163"/>
            <a:ext cx="11179444" cy="46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600" dirty="0"/>
              <a:t>¡</a:t>
            </a:r>
            <a:r>
              <a:rPr lang="es-CL" sz="3600" dirty="0" smtClean="0"/>
              <a:t>Vivan los sonidos! Nos acompañan, informan, entretienen y </a:t>
            </a:r>
            <a:r>
              <a:rPr lang="es-CL" sz="3600" dirty="0" err="1" smtClean="0"/>
              <a:t>muuucho</a:t>
            </a:r>
            <a:r>
              <a:rPr lang="es-CL" sz="3600" dirty="0" smtClean="0"/>
              <a:t> más</a:t>
            </a:r>
            <a:endParaRPr lang="es-CL" sz="36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47088"/>
            <a:ext cx="4861302" cy="3429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181" y="1847088"/>
            <a:ext cx="5761219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4000" dirty="0" smtClean="0"/>
              <a:t>Recuerda escuchar música y cantar,  son uno de los sonidos más maravillosos del mundo mundial</a:t>
            </a:r>
            <a:endParaRPr lang="es-CL" sz="40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endParaRPr lang="es-CL" dirty="0" smtClean="0"/>
          </a:p>
          <a:p>
            <a:r>
              <a:rPr lang="es-CL" dirty="0" smtClean="0"/>
              <a:t>             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0" y="1935480"/>
            <a:ext cx="789122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400" dirty="0" smtClean="0"/>
              <a:t> </a:t>
            </a:r>
            <a:r>
              <a:rPr lang="es-CL" sz="4400" dirty="0" smtClean="0"/>
              <a:t>Te sugiero que en casita juegues a cambiar la voz, es muy divertido, invita a tu familia,  </a:t>
            </a:r>
            <a:endParaRPr lang="es-CL" sz="4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75" y="1935163"/>
            <a:ext cx="11959525" cy="4651617"/>
          </a:xfrm>
          <a:prstGeom prst="rect">
            <a:avLst/>
          </a:prstGeom>
        </p:spPr>
      </p:pic>
      <p:sp>
        <p:nvSpPr>
          <p:cNvPr id="6" name="Corazón 5"/>
          <p:cNvSpPr/>
          <p:nvPr/>
        </p:nvSpPr>
        <p:spPr>
          <a:xfrm>
            <a:off x="7733655" y="130937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67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128</Words>
  <Application>Microsoft Office PowerPoint</Application>
  <PresentationFormat>Panorámica</PresentationFormat>
  <Paragraphs>23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Chiller</vt:lpstr>
      <vt:lpstr>Lucida Handwriting</vt:lpstr>
      <vt:lpstr>Arial</vt:lpstr>
      <vt:lpstr>Wingdings 2</vt:lpstr>
      <vt:lpstr>Constantia</vt:lpstr>
      <vt:lpstr>Calibri</vt:lpstr>
      <vt:lpstr>Flujo</vt:lpstr>
      <vt:lpstr>Presentación de PowerPoint</vt:lpstr>
      <vt:lpstr>       Meta:Reconocer cualidades del sonido. </vt:lpstr>
      <vt:lpstr>Presentación de PowerPoint</vt:lpstr>
      <vt:lpstr>Cualidades del Sonido:          Duración</vt:lpstr>
      <vt:lpstr>Cualidades del Sonido: Altura</vt:lpstr>
      <vt:lpstr>Cualidades del Sonido: Intensidad</vt:lpstr>
      <vt:lpstr>¡Vivan los sonidos! Nos acompañan, informan, entretienen y muuucho más</vt:lpstr>
      <vt:lpstr>Recuerda escuchar música y cantar,  son uno de los sonidos más maravillosos del mundo mundial</vt:lpstr>
      <vt:lpstr> Te sugiero que en casita juegues a cambiar la voz, es muy divertido, invita a tu familia,  </vt:lpstr>
      <vt:lpstr>Presentación de PowerPoint</vt:lpstr>
      <vt:lpstr>Diviértete aprendiendo el nombre de los sonidos que emiten los animales, comparte con tu familia.  </vt:lpstr>
      <vt:lpstr>Socializa esta actividad con tu familia, invítalos a participar.   ¡Hasta la próxima actividad! ¡Abrazos y besos!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173</cp:revision>
  <cp:lastPrinted>2020-03-31T02:12:11Z</cp:lastPrinted>
  <dcterms:created xsi:type="dcterms:W3CDTF">2019-06-24T13:33:05Z</dcterms:created>
  <dcterms:modified xsi:type="dcterms:W3CDTF">2020-05-06T03:07:24Z</dcterms:modified>
</cp:coreProperties>
</file>