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3F83B-5F07-4D0D-B041-BA83B7E6D0C6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487D-CE80-4F7A-BEF1-4382E9314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62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3F83B-5F07-4D0D-B041-BA83B7E6D0C6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487D-CE80-4F7A-BEF1-4382E9314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281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3F83B-5F07-4D0D-B041-BA83B7E6D0C6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487D-CE80-4F7A-BEF1-4382E9314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2292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3F83B-5F07-4D0D-B041-BA83B7E6D0C6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487D-CE80-4F7A-BEF1-4382E9314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831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3F83B-5F07-4D0D-B041-BA83B7E6D0C6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487D-CE80-4F7A-BEF1-4382E9314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75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3F83B-5F07-4D0D-B041-BA83B7E6D0C6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487D-CE80-4F7A-BEF1-4382E9314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756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3F83B-5F07-4D0D-B041-BA83B7E6D0C6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487D-CE80-4F7A-BEF1-4382E9314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140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3F83B-5F07-4D0D-B041-BA83B7E6D0C6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487D-CE80-4F7A-BEF1-4382E9314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94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3F83B-5F07-4D0D-B041-BA83B7E6D0C6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487D-CE80-4F7A-BEF1-4382E9314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8487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3F83B-5F07-4D0D-B041-BA83B7E6D0C6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487D-CE80-4F7A-BEF1-4382E9314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2959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3F83B-5F07-4D0D-B041-BA83B7E6D0C6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487D-CE80-4F7A-BEF1-4382E9314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8208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3F83B-5F07-4D0D-B041-BA83B7E6D0C6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E487D-CE80-4F7A-BEF1-4382E93142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066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1887" y="169817"/>
            <a:ext cx="11351622" cy="1750423"/>
          </a:xfrm>
        </p:spPr>
        <p:txBody>
          <a:bodyPr>
            <a:normAutofit/>
          </a:bodyPr>
          <a:lstStyle/>
          <a:p>
            <a:pPr algn="l"/>
            <a:r>
              <a:rPr lang="es-CL" sz="5400" dirty="0" smtClean="0"/>
              <a:t>Practica esta canción muchas veces y mueve tu cuerpo.</a:t>
            </a:r>
            <a:endParaRPr lang="es-CL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1887" y="2142309"/>
            <a:ext cx="11351622" cy="5617028"/>
          </a:xfrm>
        </p:spPr>
        <p:txBody>
          <a:bodyPr/>
          <a:lstStyle/>
          <a:p>
            <a:r>
              <a:rPr lang="es-CL" dirty="0" smtClean="0"/>
              <a:t>Canción “Si tú tienes muchas ganas de aplaudir”</a:t>
            </a:r>
            <a:endParaRPr lang="es-CL" dirty="0"/>
          </a:p>
        </p:txBody>
      </p:sp>
      <p:pic>
        <p:nvPicPr>
          <p:cNvPr id="4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3434" y="169817"/>
            <a:ext cx="600075" cy="7385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0" name="Picture 2" descr="5 actividades de expresión corporal y musical para preescolar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594" y="3187337"/>
            <a:ext cx="3619409" cy="2995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l canto alimenta el cerebro de los niñ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221" y="2929346"/>
            <a:ext cx="6191250" cy="325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86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8 beneficios de cantar en niños | Educación de niños, Educacion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028" y="496388"/>
            <a:ext cx="10110651" cy="6361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43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Cuando cantamos es importante mover el cuerpo y gesticular.</a:t>
            </a:r>
            <a:endParaRPr lang="es-CL" dirty="0"/>
          </a:p>
        </p:txBody>
      </p:sp>
      <p:pic>
        <p:nvPicPr>
          <p:cNvPr id="3074" name="Picture 2" descr="Si tú tienes muchas ganas de aplaudir (canciones y rondas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068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sz="6000" dirty="0" smtClean="0">
                <a:solidFill>
                  <a:srgbClr val="C00000"/>
                </a:solidFill>
                <a:latin typeface="Bradley Hand ITC" panose="03070402050302030203" pitchFamily="66" charset="0"/>
              </a:rPr>
              <a:t>Nunca dejes de cantar</a:t>
            </a:r>
            <a:r>
              <a:rPr lang="es-CL" dirty="0" smtClean="0">
                <a:solidFill>
                  <a:srgbClr val="C00000"/>
                </a:solidFill>
                <a:latin typeface="Bradley Hand ITC" panose="03070402050302030203" pitchFamily="66" charset="0"/>
              </a:rPr>
              <a:t/>
            </a:r>
            <a:br>
              <a:rPr lang="es-CL" dirty="0" smtClean="0">
                <a:solidFill>
                  <a:srgbClr val="C00000"/>
                </a:solidFill>
                <a:latin typeface="Bradley Hand ITC" panose="03070402050302030203" pitchFamily="66" charset="0"/>
              </a:rPr>
            </a:br>
            <a:endParaRPr lang="es-CL" dirty="0">
              <a:solidFill>
                <a:srgbClr val="C00000"/>
              </a:solidFill>
              <a:latin typeface="Bradley Hand ITC" panose="03070402050302030203" pitchFamily="66" charset="0"/>
            </a:endParaRPr>
          </a:p>
        </p:txBody>
      </p:sp>
      <p:pic>
        <p:nvPicPr>
          <p:cNvPr id="4098" name="Picture 2" descr="La importancia del canto recreativo - Monografias.co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63" y="1825625"/>
            <a:ext cx="1115567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1051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34</Words>
  <Application>Microsoft Office PowerPoint</Application>
  <PresentationFormat>Panorámica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Tema de Office</vt:lpstr>
      <vt:lpstr>Practica esta canción muchas veces y mueve tu cuerpo.</vt:lpstr>
      <vt:lpstr>Presentación de PowerPoint</vt:lpstr>
      <vt:lpstr>Cuando cantamos es importante mover el cuerpo y gesticular.</vt:lpstr>
      <vt:lpstr>Nunca dejes de cantar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3</cp:revision>
  <dcterms:created xsi:type="dcterms:W3CDTF">2020-04-29T02:37:29Z</dcterms:created>
  <dcterms:modified xsi:type="dcterms:W3CDTF">2020-04-29T03:21:06Z</dcterms:modified>
</cp:coreProperties>
</file>