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6" r:id="rId4"/>
    <p:sldId id="257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876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178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006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918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642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998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52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90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515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16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43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3FD49-A6D6-4F93-BCAA-F77D9B47ED56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DBCC8-6F63-4FAC-9617-9BB309EBA8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610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0" y="365125"/>
            <a:ext cx="1436914" cy="106037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02782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800" dirty="0" smtClean="0">
                <a:latin typeface="+mn-lt"/>
              </a:rPr>
              <a:t/>
            </a:r>
            <a:br>
              <a:rPr lang="es-CL" sz="2800" dirty="0" smtClean="0">
                <a:latin typeface="+mn-lt"/>
              </a:rPr>
            </a:br>
            <a:r>
              <a:rPr lang="es-CL" sz="2800" dirty="0">
                <a:latin typeface="+mn-lt"/>
              </a:rPr>
              <a:t/>
            </a:r>
            <a:br>
              <a:rPr lang="es-CL" sz="2800" dirty="0">
                <a:latin typeface="+mn-lt"/>
              </a:rPr>
            </a:br>
            <a:r>
              <a:rPr lang="es-CL" sz="2800" dirty="0" smtClean="0">
                <a:latin typeface="+mn-lt"/>
              </a:rPr>
              <a:t>Objetivo </a:t>
            </a:r>
            <a:r>
              <a:rPr lang="es-CL" sz="2800" dirty="0" smtClean="0">
                <a:latin typeface="+mn-lt"/>
              </a:rPr>
              <a:t>de </a:t>
            </a:r>
            <a:r>
              <a:rPr lang="es-CL" sz="2800" dirty="0" smtClean="0">
                <a:latin typeface="+mn-lt"/>
              </a:rPr>
              <a:t>Aprendizaje: Conocer</a:t>
            </a:r>
            <a:r>
              <a:rPr lang="es-C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interpretar por medio de la voz, canciones infantiles para reforzar letras en estudio.</a:t>
            </a:r>
            <a:br>
              <a:rPr lang="es-C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sz="2800" dirty="0"/>
          </a:p>
        </p:txBody>
      </p:sp>
      <p:pic>
        <p:nvPicPr>
          <p:cNvPr id="4" name="Picture 2" descr="Los niños que cantan tienen mayor desarrollo cerebral | Pequelia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27" y="1690688"/>
            <a:ext cx="4384746" cy="447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l aula de Trini: LA SEÑORA 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365" y="1811770"/>
            <a:ext cx="484909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16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>
                <a:solidFill>
                  <a:schemeClr val="accent1">
                    <a:lumMod val="75000"/>
                  </a:schemeClr>
                </a:solidFill>
              </a:rPr>
              <a:t>Escribe en tu cuaderno la primera línea de la canción “La señora M”, no olvides tomar bien el lápiz. </a:t>
            </a:r>
            <a:endParaRPr lang="es-C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066799" y="4059382"/>
            <a:ext cx="9673579" cy="2313708"/>
          </a:xfrm>
        </p:spPr>
        <p:txBody>
          <a:bodyPr/>
          <a:lstStyle/>
          <a:p>
            <a:r>
              <a:rPr lang="es-CL" sz="4400" dirty="0">
                <a:latin typeface="Arial" panose="020B0604020202020204" pitchFamily="34" charset="0"/>
                <a:ea typeface="Calibri" panose="020F0502020204030204" pitchFamily="34" charset="0"/>
              </a:rPr>
              <a:t>La señora M siempre está </a:t>
            </a:r>
            <a:r>
              <a:rPr lang="es-CL" sz="4400" dirty="0" smtClean="0">
                <a:latin typeface="Arial" panose="020B0604020202020204" pitchFamily="34" charset="0"/>
                <a:ea typeface="Calibri" panose="020F0502020204030204" pitchFamily="34" charset="0"/>
              </a:rPr>
              <a:t>contenta.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5" name="Picture 2" descr="Prensión del lápiz (Escritura - 4) - Método al revés de Lect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218" y="1149927"/>
            <a:ext cx="3664528" cy="229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51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 me mi mo mu - Canciones Infantiles - mi mamá me mima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39" y="401782"/>
            <a:ext cx="11551516" cy="610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446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>
                <a:solidFill>
                  <a:schemeClr val="accent5">
                    <a:lumMod val="75000"/>
                  </a:schemeClr>
                </a:solidFill>
              </a:rPr>
              <a:t>Te sugiero que busques otras canciones para aprender muy bien la letra en estudio M-m</a:t>
            </a:r>
            <a:br>
              <a:rPr lang="es-CL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CL" sz="2700" dirty="0" smtClean="0">
                <a:solidFill>
                  <a:schemeClr val="accent5">
                    <a:lumMod val="75000"/>
                  </a:schemeClr>
                </a:solidFill>
              </a:rPr>
              <a:t>Por ejemplo “El mono Sílabo”</a:t>
            </a:r>
            <a:br>
              <a:rPr lang="es-CL" sz="27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s-CL" sz="27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Picture 2" descr="Canción ma me mi mo mu - El Mono Sílabo - Comunidad Escola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66" y="2133599"/>
            <a:ext cx="4651952" cy="365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LEO Y HABLO: Aprender a leer con El Mono Silabo - Todos L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684" y="2133599"/>
            <a:ext cx="4998316" cy="387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8619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44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  Objetivo de Aprendizaje: Conocer e interpretar por medio de la voz, canciones infantiles para reforzar letras en estudio.   </vt:lpstr>
      <vt:lpstr>Escribe en tu cuaderno la primera línea de la canción “La señora M”, no olvides tomar bien el lápiz. </vt:lpstr>
      <vt:lpstr>Presentación de PowerPoint</vt:lpstr>
      <vt:lpstr>Te sugiero que busques otras canciones para aprender muy bien la letra en estudio M-m Por ejemplo “El mono Sílabo”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de Aprendizaje: Reconocer tipos de líneas.</dc:title>
  <dc:creator>HP</dc:creator>
  <cp:lastModifiedBy>HP</cp:lastModifiedBy>
  <cp:revision>16</cp:revision>
  <dcterms:created xsi:type="dcterms:W3CDTF">2020-03-25T00:18:25Z</dcterms:created>
  <dcterms:modified xsi:type="dcterms:W3CDTF">2020-03-30T23:41:05Z</dcterms:modified>
</cp:coreProperties>
</file>