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6" r:id="rId4"/>
    <p:sldId id="257" r:id="rId5"/>
    <p:sldId id="259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876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178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006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918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642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998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52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90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515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167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043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3FD49-A6D6-4F93-BCAA-F77D9B47ED56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610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0" y="365125"/>
            <a:ext cx="1436914" cy="106037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02782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800" dirty="0" smtClean="0">
                <a:latin typeface="+mn-lt"/>
              </a:rPr>
              <a:t>Objetivo de Aprendizaje</a:t>
            </a:r>
            <a:r>
              <a:rPr lang="es-CL" sz="2800" dirty="0" smtClean="0"/>
              <a:t>: </a:t>
            </a:r>
            <a:r>
              <a:rPr lang="es-C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Conocer e interpretar por medio de la voz, canciones infantiles tradicionales.</a:t>
            </a:r>
            <a:br>
              <a:rPr lang="es-C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sz="2800" dirty="0"/>
          </a:p>
        </p:txBody>
      </p:sp>
      <p:pic>
        <p:nvPicPr>
          <p:cNvPr id="1026" name="Picture 2" descr="Resultado de imagen de crucigrama para canción caballito blanco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35" y="1579418"/>
            <a:ext cx="10529455" cy="432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16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>
                <a:solidFill>
                  <a:schemeClr val="accent1">
                    <a:lumMod val="75000"/>
                  </a:schemeClr>
                </a:solidFill>
              </a:rPr>
              <a:t>Comparte con tu familia canciones infantiles tradicionales. Socializa la palabra </a:t>
            </a:r>
            <a:r>
              <a:rPr lang="es-CL" sz="2800" b="1" dirty="0" smtClean="0">
                <a:solidFill>
                  <a:schemeClr val="accent1">
                    <a:lumMod val="75000"/>
                  </a:schemeClr>
                </a:solidFill>
              </a:rPr>
              <a:t>“Tradicional”</a:t>
            </a:r>
            <a:endParaRPr lang="es-CL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Resultado de imagen de imagenes de canciones infantiles tradicionales chilen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7698"/>
            <a:ext cx="615101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de imagenes de canciones infantiles tradicionales chilen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218" y="1437698"/>
            <a:ext cx="489758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51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Resultado de imagen de imagenes de canciones infantiles tradicionales chilen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64" y="526473"/>
            <a:ext cx="9615054" cy="5347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446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accent5">
                    <a:lumMod val="75000"/>
                  </a:schemeClr>
                </a:solidFill>
              </a:rPr>
              <a:t>Recuerda  las vocales : a / e / i / o / u </a:t>
            </a:r>
            <a:endParaRPr lang="es-CL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098" name="Picture 2" descr="Resultado de imagen de vocales cerra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70364"/>
            <a:ext cx="9718964" cy="453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861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>
                <a:solidFill>
                  <a:schemeClr val="accent5">
                    <a:lumMod val="75000"/>
                  </a:schemeClr>
                </a:solidFill>
              </a:rPr>
              <a:t>También recordemos los animales domésticos, que son los que viven cerca nuestro y los encontramos en las granjas. </a:t>
            </a:r>
            <a:endParaRPr lang="es-CL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122" name="Picture 2" descr="Resultado de imagen de animales domesticos para niñ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8752"/>
            <a:ext cx="593364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Resultado de imagen de animales domesticos para niñ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842" y="1908752"/>
            <a:ext cx="504825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4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>
                <a:solidFill>
                  <a:schemeClr val="accent5">
                    <a:lumMod val="75000"/>
                  </a:schemeClr>
                </a:solidFill>
              </a:rPr>
              <a:t>Dibuja en tu cuaderno de música tu mascota o un animal domestico que te gustaría tener. ¡Tú puedes!</a:t>
            </a:r>
            <a:endParaRPr lang="es-CL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/>
          <a:lstStyle/>
          <a:p>
            <a:r>
              <a:rPr lang="es-CL" dirty="0" smtClean="0"/>
              <a:t>EJEMPLOS:</a:t>
            </a:r>
          </a:p>
          <a:p>
            <a:endParaRPr lang="es-CL" dirty="0"/>
          </a:p>
        </p:txBody>
      </p:sp>
      <p:pic>
        <p:nvPicPr>
          <p:cNvPr id="6146" name="Picture 2" descr="Resultado de imagen de animales perro para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82" y="2299853"/>
            <a:ext cx="5822084" cy="4130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esultado de imagen de animales pollito para niñ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84" y="2299852"/>
            <a:ext cx="5379316" cy="4130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476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87</Words>
  <Application>Microsoft Office PowerPoint</Application>
  <PresentationFormat>Panorámica</PresentationFormat>
  <Paragraphs>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de Office</vt:lpstr>
      <vt:lpstr>Objetivo de Aprendizaje: Conocer e interpretar por medio de la voz, canciones infantiles tradicionales.  </vt:lpstr>
      <vt:lpstr>Comparte con tu familia canciones infantiles tradicionales. Socializa la palabra “Tradicional”</vt:lpstr>
      <vt:lpstr>Presentación de PowerPoint</vt:lpstr>
      <vt:lpstr>Recuerda  las vocales : a / e / i / o / u </vt:lpstr>
      <vt:lpstr>También recordemos los animales domésticos, que son los que viven cerca nuestro y los encontramos en las granjas. </vt:lpstr>
      <vt:lpstr>Dibuja en tu cuaderno de música tu mascota o un animal domestico que te gustaría tener. ¡Tú puedes!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 de Aprendizaje: Reconocer tipos de líneas.</dc:title>
  <dc:creator>HP</dc:creator>
  <cp:lastModifiedBy>HP</cp:lastModifiedBy>
  <cp:revision>11</cp:revision>
  <dcterms:created xsi:type="dcterms:W3CDTF">2020-03-25T00:18:25Z</dcterms:created>
  <dcterms:modified xsi:type="dcterms:W3CDTF">2020-03-25T20:52:47Z</dcterms:modified>
</cp:coreProperties>
</file>