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87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178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06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18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42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998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52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9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15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6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43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FD49-A6D6-4F93-BCAA-F77D9B47ED56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61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365125"/>
            <a:ext cx="1436914" cy="10603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0278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800" dirty="0" smtClean="0">
                <a:latin typeface="+mn-lt"/>
              </a:rPr>
              <a:t>Objetivo de Aprendizaje</a:t>
            </a:r>
            <a:r>
              <a:rPr lang="es-CL" sz="2800" dirty="0" smtClean="0"/>
              <a:t>: </a:t>
            </a:r>
            <a: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Conocer e interpretar por medio de la voz, canciones infantiles tradicionales.</a:t>
            </a:r>
            <a:b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sz="2800" dirty="0"/>
          </a:p>
        </p:txBody>
      </p:sp>
      <p:pic>
        <p:nvPicPr>
          <p:cNvPr id="1026" name="Picture 2" descr="Resultado de imagen de crucigrama para canción caballito blanc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5" y="1579418"/>
            <a:ext cx="10529455" cy="432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6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Comparte con tu familia canciones infantiles tradicionales. Socializa la palabra </a:t>
            </a:r>
            <a:r>
              <a:rPr lang="es-CL" sz="2800" b="1" dirty="0" smtClean="0">
                <a:solidFill>
                  <a:schemeClr val="accent1">
                    <a:lumMod val="75000"/>
                  </a:schemeClr>
                </a:solidFill>
              </a:rPr>
              <a:t>“Tradicional”</a:t>
            </a:r>
            <a:endParaRPr lang="es-C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Resultado de imagen de imagenes de canciones infantiles tradicionales chilen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7698"/>
            <a:ext cx="615101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de imagenes de canciones infantiles tradicionales chile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18" y="1437698"/>
            <a:ext cx="489758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sultado de imagen de imagenes de canciones infantiles tradicionales chile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4" y="526473"/>
            <a:ext cx="9615054" cy="534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4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5">
                    <a:lumMod val="75000"/>
                  </a:schemeClr>
                </a:solidFill>
              </a:rPr>
              <a:t>Recuerda  las vocales : a / e / i / o / u 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98" name="Picture 2" descr="Resultado de imagen de vocales cerr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0364"/>
            <a:ext cx="9718964" cy="453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86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>
                <a:solidFill>
                  <a:schemeClr val="accent5">
                    <a:lumMod val="75000"/>
                  </a:schemeClr>
                </a:solidFill>
              </a:rPr>
              <a:t>También recordemos los animales domésticos, que son los que viven cerca nuestro y los encontramos en las granjas. </a:t>
            </a:r>
            <a:endParaRPr lang="es-CL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22" name="Picture 2" descr="Resultado de imagen de animales domesticos para niñ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8752"/>
            <a:ext cx="59336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sultado de imagen de animales domesticos para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42" y="1908752"/>
            <a:ext cx="5048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>
                <a:solidFill>
                  <a:schemeClr val="accent5">
                    <a:lumMod val="75000"/>
                  </a:schemeClr>
                </a:solidFill>
              </a:rPr>
              <a:t>Dibuja en tu cuaderno de música tu mascota o un animal domestico que te gustaría tener. ¡Tú puedes!</a:t>
            </a:r>
            <a:endParaRPr lang="es-CL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r>
              <a:rPr lang="es-CL" dirty="0" smtClean="0"/>
              <a:t>EJEMPLOS:</a:t>
            </a:r>
          </a:p>
          <a:p>
            <a:endParaRPr lang="es-CL" dirty="0"/>
          </a:p>
        </p:txBody>
      </p:sp>
      <p:pic>
        <p:nvPicPr>
          <p:cNvPr id="6146" name="Picture 2" descr="Resultado de imagen de animales perro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" y="2299853"/>
            <a:ext cx="5822084" cy="413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sultado de imagen de animales pollito para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84" y="2299852"/>
            <a:ext cx="5379316" cy="413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76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87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Objetivo de Aprendizaje: Conocer e interpretar por medio de la voz, canciones infantiles tradicionales.  </vt:lpstr>
      <vt:lpstr>Comparte con tu familia canciones infantiles tradicionales. Socializa la palabra “Tradicional”</vt:lpstr>
      <vt:lpstr>Presentación de PowerPoint</vt:lpstr>
      <vt:lpstr>Recuerda  las vocales : a / e / i / o / u </vt:lpstr>
      <vt:lpstr>También recordemos los animales domésticos, que son los que viven cerca nuestro y los encontramos en las granjas. </vt:lpstr>
      <vt:lpstr>Dibuja en tu cuaderno de música tu mascota o un animal domestico que te gustaría tener. ¡Tú puedes!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de Aprendizaje: Reconocer tipos de líneas.</dc:title>
  <dc:creator>HP</dc:creator>
  <cp:lastModifiedBy>HP</cp:lastModifiedBy>
  <cp:revision>11</cp:revision>
  <dcterms:created xsi:type="dcterms:W3CDTF">2020-03-25T00:18:25Z</dcterms:created>
  <dcterms:modified xsi:type="dcterms:W3CDTF">2020-03-25T20:52:47Z</dcterms:modified>
</cp:coreProperties>
</file>