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2" r:id="rId5"/>
    <p:sldId id="263" r:id="rId6"/>
    <p:sldId id="266" r:id="rId7"/>
    <p:sldId id="265" r:id="rId8"/>
    <p:sldId id="269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39BE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55B27-8542-4804-B362-EA745B90E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82EFE0-F2A0-410B-A211-5AD626B32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7F7AE-67E8-440A-8376-8564170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90D765-FF2A-4988-8734-1255A161B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152BB-EBE9-4E83-BF8D-3BA1BBC5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49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80C63-4035-482A-9FBA-C68B0FA69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FA7788-7E13-49A5-9720-33C813E87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7BEF8-DB7F-4613-961A-40D1EF6D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3FB00-3F50-460E-92BA-E14712F8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58A68-7A40-494D-A493-A515989C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08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8553AC-D5F5-47D5-9721-EA1121CF1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68E13A-3C0A-4718-B5D6-2EF6F19E9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BBAA3-C74E-49CB-BD43-02402B3A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6A69D1-284C-4892-B902-ED5CD6B75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9F5F3-493B-401C-A2B1-397C2DA6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2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0E055-285A-4CCC-9A12-BD46213E6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4ABCD3-7C98-4D70-A2EA-7BBC1D819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27317-23B0-4F2A-B291-952DA62EB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2E8E5-734A-407D-9C75-69441ADD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AA4F5F-0473-46F4-9BD9-885D8A2E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17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9D023-FF81-4AF1-AC63-ED2C6A2E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DB7115-24FC-4688-9B35-054843127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57AB2C-57BB-46FB-988F-6D4FD7AA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61D9FE-0876-428F-AE30-3B2C0A9A8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9886B6-77FB-4B51-8DFE-0E987056F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9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F822D0-250B-4F30-BDF7-B07061511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95174E-7DA9-4CF1-AE73-25080F0BA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F2BD83-8259-41D0-B8C3-31C0767AE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060C40-3F30-4CC2-9069-9E574F6B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51B7DA-3EFE-4FA9-B05C-71576805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7F06B0-A2CD-40ED-9780-AA78951F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77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8DA21-BB5F-4EA3-951A-5A56B6F2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78F007-B3FC-414B-8680-2F3EEA232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81289F-0A02-4FC7-BBFE-68324D351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4E2A737-DC00-4CB3-AC97-67CB9289A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556CCC-AFA0-424F-8354-BA59F7B08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C1F4-656E-4DB0-9DCB-3685E5E17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5BEC80-53BD-4794-8444-80B242C6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69011AE-DCB8-421E-9F2C-FE735CADE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10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44EC-3E74-4172-8DB6-C8FC1F01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D2B8E6-8381-4F7B-8969-45F595017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405BAC-4577-4613-BB7F-40861BC4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9325FD-7F00-40A8-A0F5-9C9F7CA0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1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75DEA2F-3FA6-4085-80E6-0F6DFE99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373003-4174-4E20-86E3-81DAC996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4698BB-D171-4B50-956B-94C7D7AA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23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51643-0208-4F10-82C4-A7F93860D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BDD7DC-C422-4D21-A87E-30F63EDA7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69172A-A8CA-434C-8260-C0736619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063444-5A42-462F-A078-464D535C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D80CF9-BECC-46E8-828A-AA164F2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B94805-4A5B-45D8-BC85-BA8AD2A0C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381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100A-9540-47B2-AAF5-2564B0A0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74D355-EE5C-412F-ADE0-A39B456AE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711CFA-AD2B-47D4-A9BA-9CDF74BE8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C03C9A-6A74-4D25-80BE-A2378BB5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0D5A76-0857-439D-AE88-77F2A1B6F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F13A21-BE58-4FE7-8F0E-268444358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58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482E82-18EA-474D-ABF0-E7EDF77F0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29AE5E-1065-40AD-981D-268A96968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C314E2-0AC1-4F60-AC3E-95A8B2A342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1B03-DEF3-4321-AD3A-604DE6F3DB09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5BB88E-3DE4-4260-BFE4-C78DCA200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CAF6C-C3BD-437F-AEB7-94122380A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FE26-9E6A-481C-BA39-1680C7BB78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209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>
            <a:alpha val="8784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1878086-236E-4983-9946-4907A466B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26866"/>
          </a:xfrm>
        </p:spPr>
        <p:txBody>
          <a:bodyPr/>
          <a:lstStyle/>
          <a:p>
            <a:r>
              <a:rPr lang="es-CL" dirty="0"/>
              <a:t>Primeros básicos A-B-C</a:t>
            </a:r>
            <a:br>
              <a:rPr lang="es-CL" dirty="0"/>
            </a:br>
            <a:endParaRPr lang="es-CL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40D9FFAB-F495-46F8-AD3E-A6743F281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3096"/>
            <a:ext cx="9144000" cy="2926867"/>
          </a:xfrm>
        </p:spPr>
        <p:txBody>
          <a:bodyPr>
            <a:normAutofit fontScale="90000"/>
          </a:bodyPr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COMPARANDO LA LONGITUD DE OBJETOS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D3105C1-232A-47D0-82E6-9BAF3372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72" b="94215" l="4808" r="93750">
                        <a14:foregroundMark x1="35096" y1="38017" x2="48558" y2="59091"/>
                        <a14:foregroundMark x1="19231" y1="21488" x2="28365" y2="30992"/>
                        <a14:foregroundMark x1="35096" y1="33058" x2="30288" y2="14463"/>
                        <a14:foregroundMark x1="30288" y1="9504" x2="8654" y2="33471"/>
                        <a14:foregroundMark x1="8654" y1="33471" x2="6731" y2="62810"/>
                        <a14:foregroundMark x1="6731" y1="62810" x2="25481" y2="86777"/>
                        <a14:foregroundMark x1="25481" y1="86777" x2="58654" y2="93388"/>
                        <a14:foregroundMark x1="58654" y1="93388" x2="85096" y2="73967"/>
                        <a14:foregroundMark x1="85096" y1="73967" x2="89423" y2="16116"/>
                        <a14:foregroundMark x1="89423" y1="16116" x2="57212" y2="5785"/>
                        <a14:foregroundMark x1="57212" y1="5785" x2="27404" y2="8678"/>
                        <a14:foregroundMark x1="39423" y1="32231" x2="65385" y2="29752"/>
                        <a14:foregroundMark x1="44231" y1="27273" x2="56731" y2="20248"/>
                        <a14:foregroundMark x1="56731" y1="20248" x2="30769" y2="12397"/>
                        <a14:foregroundMark x1="50000" y1="16529" x2="12019" y2="23967"/>
                        <a14:foregroundMark x1="12019" y1="23967" x2="30769" y2="34711"/>
                        <a14:foregroundMark x1="65385" y1="13636" x2="69231" y2="22314"/>
                        <a14:foregroundMark x1="73558" y1="13636" x2="79327" y2="33058"/>
                        <a14:foregroundMark x1="81250" y1="27273" x2="84135" y2="41736"/>
                        <a14:foregroundMark x1="83654" y1="49587" x2="67308" y2="75620"/>
                        <a14:foregroundMark x1="67308" y1="75620" x2="34135" y2="69421"/>
                        <a14:foregroundMark x1="34135" y1="69421" x2="28365" y2="61983"/>
                        <a14:foregroundMark x1="47596" y1="76860" x2="20192" y2="65289"/>
                        <a14:foregroundMark x1="14904" y1="58264" x2="32692" y2="31818"/>
                        <a14:foregroundMark x1="32692" y1="31818" x2="46154" y2="23140"/>
                        <a14:foregroundMark x1="32692" y1="9504" x2="18269" y2="8678"/>
                        <a14:foregroundMark x1="18269" y1="7851" x2="18269" y2="7851"/>
                        <a14:foregroundMark x1="16827" y1="7851" x2="16827" y2="7851"/>
                        <a14:foregroundMark x1="4808" y1="71488" x2="6250" y2="7025"/>
                        <a14:foregroundMark x1="60096" y1="9091" x2="63462" y2="7025"/>
                        <a14:foregroundMark x1="69231" y1="7438" x2="93269" y2="27686"/>
                        <a14:foregroundMark x1="93269" y1="27686" x2="91346" y2="62810"/>
                        <a14:foregroundMark x1="90865" y1="33884" x2="90865" y2="16116"/>
                        <a14:foregroundMark x1="91827" y1="28512" x2="92788" y2="13223"/>
                        <a14:foregroundMark x1="92788" y1="16116" x2="93269" y2="7025"/>
                        <a14:foregroundMark x1="5288" y1="71074" x2="5288" y2="80992"/>
                        <a14:foregroundMark x1="5769" y1="80992" x2="28846" y2="90496"/>
                        <a14:foregroundMark x1="27404" y1="92149" x2="61058" y2="94215"/>
                        <a14:foregroundMark x1="61058" y1="94215" x2="90385" y2="79752"/>
                        <a14:foregroundMark x1="90385" y1="79752" x2="93750" y2="62810"/>
                        <a14:foregroundMark x1="87981" y1="83058" x2="72596" y2="88430"/>
                        <a14:foregroundMark x1="83654" y1="88430" x2="53846" y2="94215"/>
                        <a14:foregroundMark x1="60096" y1="55785" x2="54808" y2="53719"/>
                        <a14:foregroundMark x1="65385" y1="55372" x2="55769" y2="71488"/>
                        <a14:foregroundMark x1="62019" y1="66529" x2="40385" y2="66942"/>
                        <a14:foregroundMark x1="41346" y1="66116" x2="39904" y2="49174"/>
                        <a14:foregroundMark x1="35096" y1="63223" x2="31250" y2="61157"/>
                        <a14:foregroundMark x1="60577" y1="54132" x2="57692" y2="52479"/>
                        <a14:foregroundMark x1="9615" y1="22314" x2="9615" y2="41322"/>
                        <a14:foregroundMark x1="13462" y1="63636" x2="12981" y2="462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50260"/>
            <a:ext cx="1200099" cy="139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ARGO CORTO - YouTube">
            <a:extLst>
              <a:ext uri="{FF2B5EF4-FFF2-40B4-BE49-F238E27FC236}">
                <a16:creationId xmlns:a16="http://schemas.microsoft.com/office/drawing/2014/main" id="{B81D1DAB-C360-4EF4-8980-8365CFBEE8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885" y="4046055"/>
            <a:ext cx="6499274" cy="257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0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8FDC4-CF70-4490-A545-37DC09D46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5400" b="1" dirty="0">
                <a:solidFill>
                  <a:srgbClr val="0070C0"/>
                </a:solidFill>
              </a:rPr>
              <a:t>OBJETIVO</a:t>
            </a:r>
            <a:r>
              <a:rPr lang="es-CL" dirty="0"/>
              <a:t>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64E85E-4974-41E4-8614-31D143B1D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sz="6600" dirty="0"/>
              <a:t>Identificar y comparar la longitud de objetos, usando palabras como largo y corto.</a:t>
            </a:r>
          </a:p>
        </p:txBody>
      </p:sp>
    </p:spTree>
    <p:extLst>
      <p:ext uri="{BB962C8B-B14F-4D97-AF65-F5344CB8AC3E}">
        <p14:creationId xmlns:p14="http://schemas.microsoft.com/office/powerpoint/2010/main" val="198308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9B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8CA1C-F0CD-4F9D-9890-8658CC908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234" y="1890989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/>
              <a:t>ACTIVIDADES </a:t>
            </a:r>
            <a:br>
              <a:rPr lang="es-CL" dirty="0"/>
            </a:br>
            <a:r>
              <a:rPr lang="es-ES" b="1" dirty="0"/>
              <a:t> ¿Más corto, más largo?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7563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D92CC-637E-49FF-9F1E-D08BCDB11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r>
              <a:rPr lang="es-ES" dirty="0"/>
              <a:t> </a:t>
            </a:r>
            <a:r>
              <a:rPr lang="es-ES" i="1" dirty="0"/>
              <a:t>¿Cuál es más </a:t>
            </a:r>
            <a:r>
              <a:rPr lang="es-ES" b="1" i="1" dirty="0"/>
              <a:t>largo</a:t>
            </a:r>
            <a:r>
              <a:rPr lang="es-ES" i="1" dirty="0"/>
              <a:t> la pala o la escoba? </a:t>
            </a:r>
          </a:p>
          <a:p>
            <a:endParaRPr lang="es-ES" i="1" dirty="0"/>
          </a:p>
          <a:p>
            <a:endParaRPr lang="es-ES" i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A870E7E-3572-433B-BA0B-2C71F27FD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221" y="1473031"/>
            <a:ext cx="2340864" cy="417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88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A17F8D-F0CA-4886-A079-A898471BA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i="1" dirty="0"/>
              <a:t>Dibuja estos lápices en tu cuaderno y pinta de color azul el más largo.</a:t>
            </a:r>
            <a:endParaRPr lang="es-CL" dirty="0"/>
          </a:p>
        </p:txBody>
      </p:sp>
      <p:pic>
        <p:nvPicPr>
          <p:cNvPr id="1026" name="Picture 2" descr="largo corto - Buscar con Google">
            <a:extLst>
              <a:ext uri="{FF2B5EF4-FFF2-40B4-BE49-F238E27FC236}">
                <a16:creationId xmlns:a16="http://schemas.microsoft.com/office/drawing/2014/main" id="{A9D16644-89A0-49A2-955B-D00421D18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616226"/>
            <a:ext cx="374332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59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E9C61C-1DC2-4225-99B5-798EFE33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234" y="2936631"/>
            <a:ext cx="4529797" cy="640080"/>
          </a:xfrm>
        </p:spPr>
        <p:txBody>
          <a:bodyPr/>
          <a:lstStyle/>
          <a:p>
            <a:r>
              <a:rPr lang="es-CL" b="1" dirty="0"/>
              <a:t>¿Qué tren es el más corto?</a:t>
            </a:r>
          </a:p>
        </p:txBody>
      </p:sp>
      <p:pic>
        <p:nvPicPr>
          <p:cNvPr id="2052" name="Picture 4" descr="Pinta el tren más corto">
            <a:extLst>
              <a:ext uri="{FF2B5EF4-FFF2-40B4-BE49-F238E27FC236}">
                <a16:creationId xmlns:a16="http://schemas.microsoft.com/office/drawing/2014/main" id="{12F123FC-C1B5-4DCD-AC67-B237A4FED8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315819"/>
            <a:ext cx="6172200" cy="42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950E4F2-F99D-46E8-83AB-BEE5B5C7EF40}"/>
              </a:ext>
            </a:extLst>
          </p:cNvPr>
          <p:cNvSpPr txBox="1"/>
          <p:nvPr/>
        </p:nvSpPr>
        <p:spPr>
          <a:xfrm>
            <a:off x="5148469" y="4041711"/>
            <a:ext cx="84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B)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B72ECF1-B718-4A37-AB8A-A61283A192F3}"/>
              </a:ext>
            </a:extLst>
          </p:cNvPr>
          <p:cNvSpPr txBox="1"/>
          <p:nvPr/>
        </p:nvSpPr>
        <p:spPr>
          <a:xfrm>
            <a:off x="5148470" y="1755913"/>
            <a:ext cx="84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90513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1EB697-DFEC-4057-8177-8B93C8AB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31" y="755375"/>
            <a:ext cx="10255458" cy="556591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endParaRPr lang="es-CL" dirty="0"/>
          </a:p>
          <a:p>
            <a:r>
              <a:rPr lang="es-ES" dirty="0"/>
              <a:t>Dibuja una figura que sea más </a:t>
            </a:r>
            <a:r>
              <a:rPr lang="es-ES" b="1" dirty="0"/>
              <a:t>larga</a:t>
            </a:r>
            <a:r>
              <a:rPr lang="es-ES" dirty="0"/>
              <a:t> que el lápiz de la imagen. </a:t>
            </a:r>
          </a:p>
          <a:p>
            <a:endParaRPr lang="es-ES" dirty="0"/>
          </a:p>
          <a:p>
            <a:endParaRPr lang="es-CL" dirty="0"/>
          </a:p>
          <a:p>
            <a:r>
              <a:rPr lang="es-ES" dirty="0"/>
              <a:t>Dibuja dos figuras, en dónde una de ellas sea más </a:t>
            </a:r>
            <a:r>
              <a:rPr lang="es-ES" b="1" dirty="0"/>
              <a:t>corto </a:t>
            </a:r>
            <a:r>
              <a:rPr lang="es-ES" dirty="0"/>
              <a:t>que la otra.</a:t>
            </a:r>
          </a:p>
          <a:p>
            <a:endParaRPr lang="es-ES" dirty="0"/>
          </a:p>
          <a:p>
            <a:r>
              <a:rPr lang="es-ES" dirty="0"/>
              <a:t> Identifica cuál es la más </a:t>
            </a:r>
            <a:r>
              <a:rPr lang="es-ES" b="1" dirty="0"/>
              <a:t>larga</a:t>
            </a:r>
            <a:r>
              <a:rPr lang="es-ES" dirty="0"/>
              <a:t> entre las dos figuras que dibujaste.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E6CFE05-394A-4A71-8B8B-CD8320A7A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0295" y="1889160"/>
            <a:ext cx="467112" cy="15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7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EC31929-C6DF-430C-812C-68EA46F60C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810" y="1064956"/>
            <a:ext cx="8872636" cy="3685121"/>
          </a:xfrm>
          <a:prstGeom prst="rect">
            <a:avLst/>
          </a:prstGeom>
        </p:spPr>
      </p:pic>
      <p:sp>
        <p:nvSpPr>
          <p:cNvPr id="6" name="Google Shape;783;p17">
            <a:extLst>
              <a:ext uri="{FF2B5EF4-FFF2-40B4-BE49-F238E27FC236}">
                <a16:creationId xmlns:a16="http://schemas.microsoft.com/office/drawing/2014/main" id="{1D1D2FDB-43AD-4C8F-A935-B52AE6049A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51652" y="3511827"/>
            <a:ext cx="6824870" cy="275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ali SemiBold"/>
              <a:buNone/>
              <a:defRPr sz="2800" b="0" i="0" u="none" strike="noStrike" cap="none">
                <a:solidFill>
                  <a:schemeClr val="dk1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9pPr>
          </a:lstStyle>
          <a:p>
            <a:pPr algn="ctr"/>
            <a:r>
              <a:rPr lang="es-CL" sz="6600" dirty="0"/>
              <a:t>   ¡Nos vemos!</a:t>
            </a:r>
          </a:p>
        </p:txBody>
      </p:sp>
    </p:spTree>
    <p:extLst>
      <p:ext uri="{BB962C8B-B14F-4D97-AF65-F5344CB8AC3E}">
        <p14:creationId xmlns:p14="http://schemas.microsoft.com/office/powerpoint/2010/main" val="1849225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130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Mali SemiBold</vt:lpstr>
      <vt:lpstr>Tema de Office</vt:lpstr>
      <vt:lpstr>   COMPARANDO LA LONGITUD DE OBJETOS</vt:lpstr>
      <vt:lpstr>OBJETIVO:</vt:lpstr>
      <vt:lpstr>   ACTIVIDADES   ¿Más corto, más largo? </vt:lpstr>
      <vt:lpstr>Presentación de PowerPoint</vt:lpstr>
      <vt:lpstr>Presentación de PowerPoint</vt:lpstr>
      <vt:lpstr>¿Qué tren es el más corto?</vt:lpstr>
      <vt:lpstr>Presentación de PowerPoint</vt:lpstr>
      <vt:lpstr>   ¡Nos vemos!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Jiménez</dc:creator>
  <cp:lastModifiedBy>Marcela Jiménez</cp:lastModifiedBy>
  <cp:revision>11</cp:revision>
  <dcterms:created xsi:type="dcterms:W3CDTF">2020-08-17T14:41:20Z</dcterms:created>
  <dcterms:modified xsi:type="dcterms:W3CDTF">2020-08-17T16:01:12Z</dcterms:modified>
</cp:coreProperties>
</file>