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6" r:id="rId10"/>
    <p:sldId id="264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A92C"/>
    <a:srgbClr val="F9F9F9"/>
    <a:srgbClr val="DD9A15"/>
    <a:srgbClr val="D3B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7" autoAdjust="0"/>
    <p:restoredTop sz="94660"/>
  </p:normalViewPr>
  <p:slideViewPr>
    <p:cSldViewPr snapToGrid="0">
      <p:cViewPr>
        <p:scale>
          <a:sx n="66" d="100"/>
          <a:sy n="66" d="100"/>
        </p:scale>
        <p:origin x="20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6D83FC-237C-465D-B6EE-43487917961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97AE0CEB-B64D-42A1-8EC2-D2B7A043FD47}">
      <dgm:prSet phldrT="[Texto]"/>
      <dgm:spPr/>
      <dgm:t>
        <a:bodyPr/>
        <a:lstStyle/>
        <a:p>
          <a:r>
            <a:rPr lang="es-CL" dirty="0"/>
            <a:t>Izquierda - Derecha</a:t>
          </a:r>
        </a:p>
      </dgm:t>
    </dgm:pt>
    <dgm:pt modelId="{81703D10-3865-4A85-94D8-5DB2F1FE3481}" type="parTrans" cxnId="{F5800918-80D2-4F7C-8B3A-BC7697BCF762}">
      <dgm:prSet/>
      <dgm:spPr/>
      <dgm:t>
        <a:bodyPr/>
        <a:lstStyle/>
        <a:p>
          <a:endParaRPr lang="es-CL"/>
        </a:p>
      </dgm:t>
    </dgm:pt>
    <dgm:pt modelId="{A7A60EBA-7CFC-4E1E-BD07-3440570F2A75}" type="sibTrans" cxnId="{F5800918-80D2-4F7C-8B3A-BC7697BCF762}">
      <dgm:prSet/>
      <dgm:spPr/>
      <dgm:t>
        <a:bodyPr/>
        <a:lstStyle/>
        <a:p>
          <a:endParaRPr lang="es-CL"/>
        </a:p>
      </dgm:t>
    </dgm:pt>
    <dgm:pt modelId="{EB30BC81-2257-4CDD-B45F-11FB9BD4A8C0}">
      <dgm:prSet phldrT="[Texto]"/>
      <dgm:spPr/>
      <dgm:t>
        <a:bodyPr/>
        <a:lstStyle/>
        <a:p>
          <a:r>
            <a:rPr lang="es-CL" dirty="0"/>
            <a:t>Arriba - Abajo</a:t>
          </a:r>
        </a:p>
      </dgm:t>
    </dgm:pt>
    <dgm:pt modelId="{25545EBE-C169-443B-A386-2899C1125461}" type="parTrans" cxnId="{A0046E81-D863-4474-BF8D-D5D51691D5FC}">
      <dgm:prSet/>
      <dgm:spPr/>
      <dgm:t>
        <a:bodyPr/>
        <a:lstStyle/>
        <a:p>
          <a:endParaRPr lang="es-CL"/>
        </a:p>
      </dgm:t>
    </dgm:pt>
    <dgm:pt modelId="{A77D5C2E-B910-4B74-92E3-878402CD1083}" type="sibTrans" cxnId="{A0046E81-D863-4474-BF8D-D5D51691D5FC}">
      <dgm:prSet/>
      <dgm:spPr/>
      <dgm:t>
        <a:bodyPr/>
        <a:lstStyle/>
        <a:p>
          <a:endParaRPr lang="es-CL"/>
        </a:p>
      </dgm:t>
    </dgm:pt>
    <dgm:pt modelId="{FE97AFB7-78E9-48C5-9402-C40F50B8C7AE}">
      <dgm:prSet phldrT="[Texto]"/>
      <dgm:spPr/>
      <dgm:t>
        <a:bodyPr/>
        <a:lstStyle/>
        <a:p>
          <a:r>
            <a:rPr lang="es-CL" dirty="0"/>
            <a:t>Adelante - Atrás</a:t>
          </a:r>
        </a:p>
      </dgm:t>
    </dgm:pt>
    <dgm:pt modelId="{E9E9E235-C2F7-450F-8037-26C7DAE3D709}" type="parTrans" cxnId="{0F3EADF7-7CED-4C2E-BAA3-C22B46C28A14}">
      <dgm:prSet/>
      <dgm:spPr/>
      <dgm:t>
        <a:bodyPr/>
        <a:lstStyle/>
        <a:p>
          <a:endParaRPr lang="es-CL"/>
        </a:p>
      </dgm:t>
    </dgm:pt>
    <dgm:pt modelId="{16A1A6ED-745C-4660-A292-6EF4B8A12870}" type="sibTrans" cxnId="{0F3EADF7-7CED-4C2E-BAA3-C22B46C28A14}">
      <dgm:prSet/>
      <dgm:spPr/>
      <dgm:t>
        <a:bodyPr/>
        <a:lstStyle/>
        <a:p>
          <a:endParaRPr lang="es-CL"/>
        </a:p>
      </dgm:t>
    </dgm:pt>
    <dgm:pt modelId="{18FF87F7-09E7-40F9-B753-C063CE5F8E29}">
      <dgm:prSet phldrT="[Texto]"/>
      <dgm:spPr/>
      <dgm:t>
        <a:bodyPr/>
        <a:lstStyle/>
        <a:p>
          <a:r>
            <a:rPr lang="es-CL" dirty="0"/>
            <a:t>Encima - Debajo</a:t>
          </a:r>
        </a:p>
      </dgm:t>
    </dgm:pt>
    <dgm:pt modelId="{B1054822-9C02-4918-ABEA-F87A96FB4FEC}" type="parTrans" cxnId="{02772707-0009-49CE-99A1-E89BA0651105}">
      <dgm:prSet/>
      <dgm:spPr/>
      <dgm:t>
        <a:bodyPr/>
        <a:lstStyle/>
        <a:p>
          <a:endParaRPr lang="es-CL"/>
        </a:p>
      </dgm:t>
    </dgm:pt>
    <dgm:pt modelId="{7F5E0092-37EE-4C83-BCB9-DCAC149B7EAA}" type="sibTrans" cxnId="{02772707-0009-49CE-99A1-E89BA0651105}">
      <dgm:prSet/>
      <dgm:spPr/>
      <dgm:t>
        <a:bodyPr/>
        <a:lstStyle/>
        <a:p>
          <a:endParaRPr lang="es-CL"/>
        </a:p>
      </dgm:t>
    </dgm:pt>
    <dgm:pt modelId="{248402DE-24B8-4473-91C4-123AEEF9B8C2}">
      <dgm:prSet phldrT="[Texto]"/>
      <dgm:spPr/>
      <dgm:t>
        <a:bodyPr/>
        <a:lstStyle/>
        <a:p>
          <a:r>
            <a:rPr lang="es-CL" dirty="0"/>
            <a:t>Adentro – Afuera</a:t>
          </a:r>
        </a:p>
      </dgm:t>
    </dgm:pt>
    <dgm:pt modelId="{5BAD91E7-B2DB-44E9-93B3-3F3CBBF30CE9}" type="parTrans" cxnId="{F4F0D6EC-77EA-4787-B0C8-7232D0288330}">
      <dgm:prSet/>
      <dgm:spPr/>
      <dgm:t>
        <a:bodyPr/>
        <a:lstStyle/>
        <a:p>
          <a:endParaRPr lang="es-CL"/>
        </a:p>
      </dgm:t>
    </dgm:pt>
    <dgm:pt modelId="{3E9350CC-BDC7-43FB-98E7-79730A6E754D}" type="sibTrans" cxnId="{F4F0D6EC-77EA-4787-B0C8-7232D0288330}">
      <dgm:prSet/>
      <dgm:spPr/>
      <dgm:t>
        <a:bodyPr/>
        <a:lstStyle/>
        <a:p>
          <a:endParaRPr lang="es-CL"/>
        </a:p>
      </dgm:t>
    </dgm:pt>
    <dgm:pt modelId="{6D4969BE-5A5D-4A28-9FEB-3761EC39AA83}">
      <dgm:prSet phldrT="[Texto]"/>
      <dgm:spPr/>
      <dgm:t>
        <a:bodyPr/>
        <a:lstStyle/>
        <a:p>
          <a:r>
            <a:rPr lang="es-CL" dirty="0"/>
            <a:t>Entre - Alrededor</a:t>
          </a:r>
        </a:p>
      </dgm:t>
    </dgm:pt>
    <dgm:pt modelId="{FD66B151-346E-4ED1-8B57-310772FBD698}" type="parTrans" cxnId="{2ECACABA-18C5-4D66-A66F-A0F5538BCA13}">
      <dgm:prSet/>
      <dgm:spPr/>
      <dgm:t>
        <a:bodyPr/>
        <a:lstStyle/>
        <a:p>
          <a:endParaRPr lang="es-CL"/>
        </a:p>
      </dgm:t>
    </dgm:pt>
    <dgm:pt modelId="{B864784F-D3C7-4C8D-A547-03E9886314F0}" type="sibTrans" cxnId="{2ECACABA-18C5-4D66-A66F-A0F5538BCA13}">
      <dgm:prSet/>
      <dgm:spPr/>
      <dgm:t>
        <a:bodyPr/>
        <a:lstStyle/>
        <a:p>
          <a:endParaRPr lang="es-CL"/>
        </a:p>
      </dgm:t>
    </dgm:pt>
    <dgm:pt modelId="{03B87335-EEA1-4225-A415-0DA634D03F89}" type="pres">
      <dgm:prSet presAssocID="{CC6D83FC-237C-465D-B6EE-434879179614}" presName="diagram" presStyleCnt="0">
        <dgm:presLayoutVars>
          <dgm:dir/>
          <dgm:resizeHandles val="exact"/>
        </dgm:presLayoutVars>
      </dgm:prSet>
      <dgm:spPr/>
    </dgm:pt>
    <dgm:pt modelId="{EA72FD88-CDAA-4A6B-83D1-F4BD6CB0F5B6}" type="pres">
      <dgm:prSet presAssocID="{97AE0CEB-B64D-42A1-8EC2-D2B7A043FD47}" presName="node" presStyleLbl="node1" presStyleIdx="0" presStyleCnt="6">
        <dgm:presLayoutVars>
          <dgm:bulletEnabled val="1"/>
        </dgm:presLayoutVars>
      </dgm:prSet>
      <dgm:spPr/>
    </dgm:pt>
    <dgm:pt modelId="{D687F06B-9063-4274-979A-E77E856DE474}" type="pres">
      <dgm:prSet presAssocID="{A7A60EBA-7CFC-4E1E-BD07-3440570F2A75}" presName="sibTrans" presStyleCnt="0"/>
      <dgm:spPr/>
    </dgm:pt>
    <dgm:pt modelId="{63D387D3-F213-41AE-9E52-794544E5E44A}" type="pres">
      <dgm:prSet presAssocID="{EB30BC81-2257-4CDD-B45F-11FB9BD4A8C0}" presName="node" presStyleLbl="node1" presStyleIdx="1" presStyleCnt="6">
        <dgm:presLayoutVars>
          <dgm:bulletEnabled val="1"/>
        </dgm:presLayoutVars>
      </dgm:prSet>
      <dgm:spPr/>
    </dgm:pt>
    <dgm:pt modelId="{524300E6-65C5-4ACD-86C5-CE6E2FE09215}" type="pres">
      <dgm:prSet presAssocID="{A77D5C2E-B910-4B74-92E3-878402CD1083}" presName="sibTrans" presStyleCnt="0"/>
      <dgm:spPr/>
    </dgm:pt>
    <dgm:pt modelId="{8EEE80ED-CF9C-4558-B5E2-A6C515D4A291}" type="pres">
      <dgm:prSet presAssocID="{FE97AFB7-78E9-48C5-9402-C40F50B8C7AE}" presName="node" presStyleLbl="node1" presStyleIdx="2" presStyleCnt="6">
        <dgm:presLayoutVars>
          <dgm:bulletEnabled val="1"/>
        </dgm:presLayoutVars>
      </dgm:prSet>
      <dgm:spPr/>
    </dgm:pt>
    <dgm:pt modelId="{4E2F0B5C-8C06-42FE-BE8E-80085B67B393}" type="pres">
      <dgm:prSet presAssocID="{16A1A6ED-745C-4660-A292-6EF4B8A12870}" presName="sibTrans" presStyleCnt="0"/>
      <dgm:spPr/>
    </dgm:pt>
    <dgm:pt modelId="{A2B5DF93-E3F8-40AF-A205-1A3D4F4D0C4F}" type="pres">
      <dgm:prSet presAssocID="{18FF87F7-09E7-40F9-B753-C063CE5F8E29}" presName="node" presStyleLbl="node1" presStyleIdx="3" presStyleCnt="6">
        <dgm:presLayoutVars>
          <dgm:bulletEnabled val="1"/>
        </dgm:presLayoutVars>
      </dgm:prSet>
      <dgm:spPr/>
    </dgm:pt>
    <dgm:pt modelId="{63CCB692-0073-4E85-B3E1-E5C6EC06D451}" type="pres">
      <dgm:prSet presAssocID="{7F5E0092-37EE-4C83-BCB9-DCAC149B7EAA}" presName="sibTrans" presStyleCnt="0"/>
      <dgm:spPr/>
    </dgm:pt>
    <dgm:pt modelId="{E6C9F677-D6C2-40E9-8641-4A52A318ABD6}" type="pres">
      <dgm:prSet presAssocID="{248402DE-24B8-4473-91C4-123AEEF9B8C2}" presName="node" presStyleLbl="node1" presStyleIdx="4" presStyleCnt="6">
        <dgm:presLayoutVars>
          <dgm:bulletEnabled val="1"/>
        </dgm:presLayoutVars>
      </dgm:prSet>
      <dgm:spPr/>
    </dgm:pt>
    <dgm:pt modelId="{20EA8CE9-FEC6-47F3-9DA7-6B1909422F0D}" type="pres">
      <dgm:prSet presAssocID="{3E9350CC-BDC7-43FB-98E7-79730A6E754D}" presName="sibTrans" presStyleCnt="0"/>
      <dgm:spPr/>
    </dgm:pt>
    <dgm:pt modelId="{049DABC9-FE53-4794-B006-086E2881CF4E}" type="pres">
      <dgm:prSet presAssocID="{6D4969BE-5A5D-4A28-9FEB-3761EC39AA83}" presName="node" presStyleLbl="node1" presStyleIdx="5" presStyleCnt="6">
        <dgm:presLayoutVars>
          <dgm:bulletEnabled val="1"/>
        </dgm:presLayoutVars>
      </dgm:prSet>
      <dgm:spPr/>
    </dgm:pt>
  </dgm:ptLst>
  <dgm:cxnLst>
    <dgm:cxn modelId="{02772707-0009-49CE-99A1-E89BA0651105}" srcId="{CC6D83FC-237C-465D-B6EE-434879179614}" destId="{18FF87F7-09E7-40F9-B753-C063CE5F8E29}" srcOrd="3" destOrd="0" parTransId="{B1054822-9C02-4918-ABEA-F87A96FB4FEC}" sibTransId="{7F5E0092-37EE-4C83-BCB9-DCAC149B7EAA}"/>
    <dgm:cxn modelId="{F5800918-80D2-4F7C-8B3A-BC7697BCF762}" srcId="{CC6D83FC-237C-465D-B6EE-434879179614}" destId="{97AE0CEB-B64D-42A1-8EC2-D2B7A043FD47}" srcOrd="0" destOrd="0" parTransId="{81703D10-3865-4A85-94D8-5DB2F1FE3481}" sibTransId="{A7A60EBA-7CFC-4E1E-BD07-3440570F2A75}"/>
    <dgm:cxn modelId="{C6BFE427-4D67-456E-8048-989F3E450803}" type="presOf" srcId="{CC6D83FC-237C-465D-B6EE-434879179614}" destId="{03B87335-EEA1-4225-A415-0DA634D03F89}" srcOrd="0" destOrd="0" presId="urn:microsoft.com/office/officeart/2005/8/layout/default"/>
    <dgm:cxn modelId="{A0046E81-D863-4474-BF8D-D5D51691D5FC}" srcId="{CC6D83FC-237C-465D-B6EE-434879179614}" destId="{EB30BC81-2257-4CDD-B45F-11FB9BD4A8C0}" srcOrd="1" destOrd="0" parTransId="{25545EBE-C169-443B-A386-2899C1125461}" sibTransId="{A77D5C2E-B910-4B74-92E3-878402CD1083}"/>
    <dgm:cxn modelId="{4B554D8B-FD14-48AA-A85A-6CCC173C8C2E}" type="presOf" srcId="{97AE0CEB-B64D-42A1-8EC2-D2B7A043FD47}" destId="{EA72FD88-CDAA-4A6B-83D1-F4BD6CB0F5B6}" srcOrd="0" destOrd="0" presId="urn:microsoft.com/office/officeart/2005/8/layout/default"/>
    <dgm:cxn modelId="{2ECACABA-18C5-4D66-A66F-A0F5538BCA13}" srcId="{CC6D83FC-237C-465D-B6EE-434879179614}" destId="{6D4969BE-5A5D-4A28-9FEB-3761EC39AA83}" srcOrd="5" destOrd="0" parTransId="{FD66B151-346E-4ED1-8B57-310772FBD698}" sibTransId="{B864784F-D3C7-4C8D-A547-03E9886314F0}"/>
    <dgm:cxn modelId="{06158CCA-849F-4AE3-8AC5-20B68FC1F8B1}" type="presOf" srcId="{248402DE-24B8-4473-91C4-123AEEF9B8C2}" destId="{E6C9F677-D6C2-40E9-8641-4A52A318ABD6}" srcOrd="0" destOrd="0" presId="urn:microsoft.com/office/officeart/2005/8/layout/default"/>
    <dgm:cxn modelId="{F78ACDD0-EE82-46C5-8829-325C979586AF}" type="presOf" srcId="{6D4969BE-5A5D-4A28-9FEB-3761EC39AA83}" destId="{049DABC9-FE53-4794-B006-086E2881CF4E}" srcOrd="0" destOrd="0" presId="urn:microsoft.com/office/officeart/2005/8/layout/default"/>
    <dgm:cxn modelId="{6C8F16D4-A4E9-4AB3-8BB1-02547C8C3503}" type="presOf" srcId="{FE97AFB7-78E9-48C5-9402-C40F50B8C7AE}" destId="{8EEE80ED-CF9C-4558-B5E2-A6C515D4A291}" srcOrd="0" destOrd="0" presId="urn:microsoft.com/office/officeart/2005/8/layout/default"/>
    <dgm:cxn modelId="{F4F0D6EC-77EA-4787-B0C8-7232D0288330}" srcId="{CC6D83FC-237C-465D-B6EE-434879179614}" destId="{248402DE-24B8-4473-91C4-123AEEF9B8C2}" srcOrd="4" destOrd="0" parTransId="{5BAD91E7-B2DB-44E9-93B3-3F3CBBF30CE9}" sibTransId="{3E9350CC-BDC7-43FB-98E7-79730A6E754D}"/>
    <dgm:cxn modelId="{0F3EADF7-7CED-4C2E-BAA3-C22B46C28A14}" srcId="{CC6D83FC-237C-465D-B6EE-434879179614}" destId="{FE97AFB7-78E9-48C5-9402-C40F50B8C7AE}" srcOrd="2" destOrd="0" parTransId="{E9E9E235-C2F7-450F-8037-26C7DAE3D709}" sibTransId="{16A1A6ED-745C-4660-A292-6EF4B8A12870}"/>
    <dgm:cxn modelId="{072E58FA-09DD-4E65-A32E-ED93B590F82B}" type="presOf" srcId="{18FF87F7-09E7-40F9-B753-C063CE5F8E29}" destId="{A2B5DF93-E3F8-40AF-A205-1A3D4F4D0C4F}" srcOrd="0" destOrd="0" presId="urn:microsoft.com/office/officeart/2005/8/layout/default"/>
    <dgm:cxn modelId="{170ADCFD-B38F-4246-8B31-09CDE3A1ABAF}" type="presOf" srcId="{EB30BC81-2257-4CDD-B45F-11FB9BD4A8C0}" destId="{63D387D3-F213-41AE-9E52-794544E5E44A}" srcOrd="0" destOrd="0" presId="urn:microsoft.com/office/officeart/2005/8/layout/default"/>
    <dgm:cxn modelId="{2105FD61-FA0B-49B4-95B9-2B45DD5A6F00}" type="presParOf" srcId="{03B87335-EEA1-4225-A415-0DA634D03F89}" destId="{EA72FD88-CDAA-4A6B-83D1-F4BD6CB0F5B6}" srcOrd="0" destOrd="0" presId="urn:microsoft.com/office/officeart/2005/8/layout/default"/>
    <dgm:cxn modelId="{07E10F67-141B-46AB-BE1F-0BE1022487F9}" type="presParOf" srcId="{03B87335-EEA1-4225-A415-0DA634D03F89}" destId="{D687F06B-9063-4274-979A-E77E856DE474}" srcOrd="1" destOrd="0" presId="urn:microsoft.com/office/officeart/2005/8/layout/default"/>
    <dgm:cxn modelId="{BA2D543D-C2CB-4FD2-95C5-39229617127F}" type="presParOf" srcId="{03B87335-EEA1-4225-A415-0DA634D03F89}" destId="{63D387D3-F213-41AE-9E52-794544E5E44A}" srcOrd="2" destOrd="0" presId="urn:microsoft.com/office/officeart/2005/8/layout/default"/>
    <dgm:cxn modelId="{64AE143C-9E8C-43A0-A982-4ED10BD2774B}" type="presParOf" srcId="{03B87335-EEA1-4225-A415-0DA634D03F89}" destId="{524300E6-65C5-4ACD-86C5-CE6E2FE09215}" srcOrd="3" destOrd="0" presId="urn:microsoft.com/office/officeart/2005/8/layout/default"/>
    <dgm:cxn modelId="{A134711C-B34B-4958-8E87-27F2831DA62B}" type="presParOf" srcId="{03B87335-EEA1-4225-A415-0DA634D03F89}" destId="{8EEE80ED-CF9C-4558-B5E2-A6C515D4A291}" srcOrd="4" destOrd="0" presId="urn:microsoft.com/office/officeart/2005/8/layout/default"/>
    <dgm:cxn modelId="{D575A382-60D5-433D-BE98-7862654EE9ED}" type="presParOf" srcId="{03B87335-EEA1-4225-A415-0DA634D03F89}" destId="{4E2F0B5C-8C06-42FE-BE8E-80085B67B393}" srcOrd="5" destOrd="0" presId="urn:microsoft.com/office/officeart/2005/8/layout/default"/>
    <dgm:cxn modelId="{69C65795-5597-4E02-808D-AE38A31D7997}" type="presParOf" srcId="{03B87335-EEA1-4225-A415-0DA634D03F89}" destId="{A2B5DF93-E3F8-40AF-A205-1A3D4F4D0C4F}" srcOrd="6" destOrd="0" presId="urn:microsoft.com/office/officeart/2005/8/layout/default"/>
    <dgm:cxn modelId="{21DC9059-F588-4B1C-BD18-7A5B145ECD87}" type="presParOf" srcId="{03B87335-EEA1-4225-A415-0DA634D03F89}" destId="{63CCB692-0073-4E85-B3E1-E5C6EC06D451}" srcOrd="7" destOrd="0" presId="urn:microsoft.com/office/officeart/2005/8/layout/default"/>
    <dgm:cxn modelId="{51E0567E-AA6B-413D-8217-546678F0DFE3}" type="presParOf" srcId="{03B87335-EEA1-4225-A415-0DA634D03F89}" destId="{E6C9F677-D6C2-40E9-8641-4A52A318ABD6}" srcOrd="8" destOrd="0" presId="urn:microsoft.com/office/officeart/2005/8/layout/default"/>
    <dgm:cxn modelId="{46FC7100-3842-4C0D-927A-7471D678071D}" type="presParOf" srcId="{03B87335-EEA1-4225-A415-0DA634D03F89}" destId="{20EA8CE9-FEC6-47F3-9DA7-6B1909422F0D}" srcOrd="9" destOrd="0" presId="urn:microsoft.com/office/officeart/2005/8/layout/default"/>
    <dgm:cxn modelId="{5E7838B2-2C89-476A-B89C-E80886278CE4}" type="presParOf" srcId="{03B87335-EEA1-4225-A415-0DA634D03F89}" destId="{049DABC9-FE53-4794-B006-086E2881CF4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2FD88-CDAA-4A6B-83D1-F4BD6CB0F5B6}">
      <dsp:nvSpPr>
        <dsp:cNvPr id="0" name=""/>
        <dsp:cNvSpPr/>
      </dsp:nvSpPr>
      <dsp:spPr>
        <a:xfrm>
          <a:off x="491" y="518845"/>
          <a:ext cx="1918624" cy="11511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kern="1200" dirty="0"/>
            <a:t>Izquierda - Derecha</a:t>
          </a:r>
        </a:p>
      </dsp:txBody>
      <dsp:txXfrm>
        <a:off x="491" y="518845"/>
        <a:ext cx="1918624" cy="1151174"/>
      </dsp:txXfrm>
    </dsp:sp>
    <dsp:sp modelId="{63D387D3-F213-41AE-9E52-794544E5E44A}">
      <dsp:nvSpPr>
        <dsp:cNvPr id="0" name=""/>
        <dsp:cNvSpPr/>
      </dsp:nvSpPr>
      <dsp:spPr>
        <a:xfrm>
          <a:off x="2110978" y="518845"/>
          <a:ext cx="1918624" cy="11511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kern="1200" dirty="0"/>
            <a:t>Arriba - Abajo</a:t>
          </a:r>
        </a:p>
      </dsp:txBody>
      <dsp:txXfrm>
        <a:off x="2110978" y="518845"/>
        <a:ext cx="1918624" cy="1151174"/>
      </dsp:txXfrm>
    </dsp:sp>
    <dsp:sp modelId="{8EEE80ED-CF9C-4558-B5E2-A6C515D4A291}">
      <dsp:nvSpPr>
        <dsp:cNvPr id="0" name=""/>
        <dsp:cNvSpPr/>
      </dsp:nvSpPr>
      <dsp:spPr>
        <a:xfrm>
          <a:off x="491" y="1861882"/>
          <a:ext cx="1918624" cy="11511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kern="1200" dirty="0"/>
            <a:t>Adelante - Atrás</a:t>
          </a:r>
        </a:p>
      </dsp:txBody>
      <dsp:txXfrm>
        <a:off x="491" y="1861882"/>
        <a:ext cx="1918624" cy="1151174"/>
      </dsp:txXfrm>
    </dsp:sp>
    <dsp:sp modelId="{A2B5DF93-E3F8-40AF-A205-1A3D4F4D0C4F}">
      <dsp:nvSpPr>
        <dsp:cNvPr id="0" name=""/>
        <dsp:cNvSpPr/>
      </dsp:nvSpPr>
      <dsp:spPr>
        <a:xfrm>
          <a:off x="2110978" y="1861882"/>
          <a:ext cx="1918624" cy="11511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kern="1200" dirty="0"/>
            <a:t>Encima - Debajo</a:t>
          </a:r>
        </a:p>
      </dsp:txBody>
      <dsp:txXfrm>
        <a:off x="2110978" y="1861882"/>
        <a:ext cx="1918624" cy="1151174"/>
      </dsp:txXfrm>
    </dsp:sp>
    <dsp:sp modelId="{E6C9F677-D6C2-40E9-8641-4A52A318ABD6}">
      <dsp:nvSpPr>
        <dsp:cNvPr id="0" name=""/>
        <dsp:cNvSpPr/>
      </dsp:nvSpPr>
      <dsp:spPr>
        <a:xfrm>
          <a:off x="491" y="3204919"/>
          <a:ext cx="1918624" cy="11511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kern="1200" dirty="0"/>
            <a:t>Adentro – Afuera</a:t>
          </a:r>
        </a:p>
      </dsp:txBody>
      <dsp:txXfrm>
        <a:off x="491" y="3204919"/>
        <a:ext cx="1918624" cy="1151174"/>
      </dsp:txXfrm>
    </dsp:sp>
    <dsp:sp modelId="{049DABC9-FE53-4794-B006-086E2881CF4E}">
      <dsp:nvSpPr>
        <dsp:cNvPr id="0" name=""/>
        <dsp:cNvSpPr/>
      </dsp:nvSpPr>
      <dsp:spPr>
        <a:xfrm>
          <a:off x="2110978" y="3204919"/>
          <a:ext cx="1918624" cy="11511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kern="1200" dirty="0"/>
            <a:t>Entre - Alrededor</a:t>
          </a:r>
        </a:p>
      </dsp:txBody>
      <dsp:txXfrm>
        <a:off x="2110978" y="3204919"/>
        <a:ext cx="1918624" cy="1151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6D912-7EE5-4246-98A3-1F060DF2C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419702-46BF-422C-9F7D-ECEF6FFC2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EB52-5845-4372-9DE7-C345B5F5E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37EA-0126-42FC-B4DB-506BF44772B6}" type="datetimeFigureOut">
              <a:rPr lang="es-CL" smtClean="0"/>
              <a:t>28-06-2020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CD1FDC-0633-4C59-87D1-5DC13D285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D013AD-2423-4D9D-AA48-C20BE65C5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D08C-A809-436C-A460-CDF2775CCB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9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E54E2E-90A2-4D67-B795-87B55B49E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BE399E-9111-4804-9B4C-EB1DD638D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5C73D3-28DA-4211-A5C6-33272730B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37EA-0126-42FC-B4DB-506BF44772B6}" type="datetimeFigureOut">
              <a:rPr lang="es-CL" smtClean="0"/>
              <a:t>28-06-2020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3345D5-A2F1-4327-8ED8-308C6F59E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CBA4D8-E7ED-4414-AB98-E76CBC557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D08C-A809-436C-A460-CDF2775CCB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847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705A63-9B3C-4886-A2A5-EFFDB0DB7E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40D121-81EB-40AC-B6D2-4DD1EB3D1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8559E8-2086-4A76-A7AE-D99499D3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37EA-0126-42FC-B4DB-506BF44772B6}" type="datetimeFigureOut">
              <a:rPr lang="es-CL" smtClean="0"/>
              <a:t>28-06-2020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B3A0EE-CB6A-4467-82CB-105281953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E2402-5354-456F-96D5-BE2E19FCC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D08C-A809-436C-A460-CDF2775CCB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729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D4882-46E7-4D1A-9D04-85E89D3A6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D4DA49-DD4F-4F52-9D01-4C1C94D2C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EC41AC-86DA-4EBD-8935-E0FA22944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37EA-0126-42FC-B4DB-506BF44772B6}" type="datetimeFigureOut">
              <a:rPr lang="es-CL" smtClean="0"/>
              <a:t>28-06-2020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43E31F-D45A-4AFB-98D7-444E65CB1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453FA2-49ED-4AD6-A27D-E370259B0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D08C-A809-436C-A460-CDF2775CCB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263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28F58-70BE-404C-A128-DD9D1A636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02F06F-D639-4B46-B7EE-51BF602F1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DCAA1C-7D6E-4203-9E27-093C43DB0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37EA-0126-42FC-B4DB-506BF44772B6}" type="datetimeFigureOut">
              <a:rPr lang="es-CL" smtClean="0"/>
              <a:t>28-06-2020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E8F00D-72C7-47DB-8D36-3EB36D8E6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C7F7F8-BE32-4E0C-8B39-4A6B6FC06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D08C-A809-436C-A460-CDF2775CCB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135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D59A74-C718-46A1-BB7C-21027EED4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168B57-8832-4219-9C68-6F74AD69A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889DD2-A319-4A40-B3CC-13295DAED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C63E73-0BCA-4E1C-A636-73604787D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37EA-0126-42FC-B4DB-506BF44772B6}" type="datetimeFigureOut">
              <a:rPr lang="es-CL" smtClean="0"/>
              <a:t>28-06-2020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55112F-9B81-4F17-ADD2-EE2D74DE0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61B350-CA0C-42BB-94BD-6E45D1FD7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D08C-A809-436C-A460-CDF2775CCB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288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43DFD-AB59-4224-8EFE-52665877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01125D-E936-452B-8525-FC62C4088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923A59-6AB4-4D2C-9FEF-4D84C0640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96E8323-1E53-4ED2-88B8-75D541EB54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20E1E45-F5C6-4048-8436-5E015299F6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DD04EB-C766-4794-884C-E00FB3C53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37EA-0126-42FC-B4DB-506BF44772B6}" type="datetimeFigureOut">
              <a:rPr lang="es-CL" smtClean="0"/>
              <a:t>28-06-2020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BD8D18D-C681-4053-905C-664AAF2E3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F3EB2AE-D234-4574-9C3B-1438585D0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D08C-A809-436C-A460-CDF2775CCB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650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8A85C9-0F93-4503-A4FA-555961F1F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8116759-77C0-428E-A8FD-5E71E8665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37EA-0126-42FC-B4DB-506BF44772B6}" type="datetimeFigureOut">
              <a:rPr lang="es-CL" smtClean="0"/>
              <a:t>28-06-2020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C297FC4-FDAD-43BC-B2A8-57D68B4FA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3946BBE-2590-4052-97C7-65B25F76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D08C-A809-436C-A460-CDF2775CCB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424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5EF8D47-C1ED-4B22-B482-38FFD2125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37EA-0126-42FC-B4DB-506BF44772B6}" type="datetimeFigureOut">
              <a:rPr lang="es-CL" smtClean="0"/>
              <a:t>28-06-2020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B9780D-B578-4493-B20F-E737F8E5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4C0B840-F87B-47E1-B990-FA393BAD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D08C-A809-436C-A460-CDF2775CCB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4668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C5F00-F6BD-468B-973C-C2D356CA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561532-B76B-433D-A85C-0A684F017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2662961-FDFD-4C0A-888B-32E05BC78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2239EB-88A9-4EF9-BAA2-B72C1D831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37EA-0126-42FC-B4DB-506BF44772B6}" type="datetimeFigureOut">
              <a:rPr lang="es-CL" smtClean="0"/>
              <a:t>28-06-2020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8C741A-6A3B-44CE-9DEF-B1482B17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558328-F968-433B-9943-EC72A3DBD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D08C-A809-436C-A460-CDF2775CCB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497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73B7D-0408-4E44-A362-63BDCE63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7D1A4E6-0B0B-4811-A29E-DB5D3F6ED5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6071D9-9C28-47AA-A054-BC1F8565C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102181-42ED-419D-823F-B7F858C40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37EA-0126-42FC-B4DB-506BF44772B6}" type="datetimeFigureOut">
              <a:rPr lang="es-CL" smtClean="0"/>
              <a:t>28-06-2020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E85E26-7C1F-403E-9E50-C6B6DF9C5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5236DB-1F5A-4ADE-BE52-38B7D9A1A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D08C-A809-436C-A460-CDF2775CCB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937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7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CF0D382-1E19-4554-A9F7-FBEDD2189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3C1986-8CEC-493C-9058-16960D4EF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705B1A-6FB4-41AC-86FD-F7FD306AC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537EA-0126-42FC-B4DB-506BF44772B6}" type="datetimeFigureOut">
              <a:rPr lang="es-CL" smtClean="0"/>
              <a:t>28-06-2020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79CB52-A915-47AD-A0E9-5C7D67909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4B1AFE-F7A3-4C3D-9951-724EA5C08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FD08C-A809-436C-A460-CDF2775CCB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142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jp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8FABE31-BAD8-4287-95FF-B7F9EF9570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203" y="130628"/>
            <a:ext cx="1281112" cy="1335315"/>
          </a:xfrm>
          <a:prstGeom prst="rect">
            <a:avLst/>
          </a:prstGeom>
          <a:noFill/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D15C2BA-DF6F-4F7A-86B2-4BF65D4810A6}"/>
              </a:ext>
            </a:extLst>
          </p:cNvPr>
          <p:cNvSpPr txBox="1"/>
          <p:nvPr/>
        </p:nvSpPr>
        <p:spPr>
          <a:xfrm>
            <a:off x="2467428" y="1791065"/>
            <a:ext cx="89988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solidFill>
                  <a:schemeClr val="accent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Orientación </a:t>
            </a:r>
          </a:p>
          <a:p>
            <a:r>
              <a:rPr lang="es-CL" sz="7200" b="1" dirty="0">
                <a:solidFill>
                  <a:schemeClr val="accent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Espacial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D9DFD2B-9B71-492E-8AE8-8EAF42A66F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" t="12981" r="48042" b="18047"/>
          <a:stretch/>
        </p:blipFill>
        <p:spPr>
          <a:xfrm>
            <a:off x="9260114" y="3182116"/>
            <a:ext cx="2817698" cy="248479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CB594F6-37C2-4ED7-A96C-CECAD7343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4" t="12981" r="2346" b="18047"/>
          <a:stretch/>
        </p:blipFill>
        <p:spPr>
          <a:xfrm>
            <a:off x="9217534" y="925130"/>
            <a:ext cx="2467428" cy="248479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04BBF4C-1267-48C5-BFBB-0A8EBA88D078}"/>
              </a:ext>
            </a:extLst>
          </p:cNvPr>
          <p:cNvSpPr txBox="1"/>
          <p:nvPr/>
        </p:nvSpPr>
        <p:spPr>
          <a:xfrm>
            <a:off x="2467428" y="5205241"/>
            <a:ext cx="5138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bg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Primeros Básicos A – B – C </a:t>
            </a:r>
          </a:p>
        </p:txBody>
      </p:sp>
    </p:spTree>
    <p:extLst>
      <p:ext uri="{BB962C8B-B14F-4D97-AF65-F5344CB8AC3E}">
        <p14:creationId xmlns:p14="http://schemas.microsoft.com/office/powerpoint/2010/main" val="3463652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4FF9023-6D95-4567-A00B-2A1EC2DB98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15772" r="56981" b="41588"/>
          <a:stretch/>
        </p:blipFill>
        <p:spPr>
          <a:xfrm>
            <a:off x="2980178" y="293186"/>
            <a:ext cx="1882109" cy="303817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212B945-83D2-4E11-83D0-304C43EE86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6" t="48956" r="7697" b="17212"/>
          <a:stretch/>
        </p:blipFill>
        <p:spPr>
          <a:xfrm>
            <a:off x="2566981" y="3947886"/>
            <a:ext cx="2723477" cy="2536148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7A1F4D7-37ED-4CCE-B739-67AD8FD6DD3C}"/>
              </a:ext>
            </a:extLst>
          </p:cNvPr>
          <p:cNvSpPr txBox="1"/>
          <p:nvPr/>
        </p:nvSpPr>
        <p:spPr>
          <a:xfrm>
            <a:off x="7707086" y="1132114"/>
            <a:ext cx="42381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Cavolini" panose="03000502040302020204" pitchFamily="66" charset="0"/>
                <a:cs typeface="Cavolini" panose="03000502040302020204" pitchFamily="66" charset="0"/>
              </a:rPr>
              <a:t>El gato está </a:t>
            </a:r>
            <a:r>
              <a:rPr lang="es-CL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adentro</a:t>
            </a:r>
            <a:r>
              <a:rPr lang="es-CL" sz="3600" dirty="0">
                <a:latin typeface="Cavolini" panose="03000502040302020204" pitchFamily="66" charset="0"/>
                <a:cs typeface="Cavolini" panose="03000502040302020204" pitchFamily="66" charset="0"/>
              </a:rPr>
              <a:t> del balde</a:t>
            </a: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12DB00DC-9CF1-4CA2-9EA5-8178E2381F5A}"/>
              </a:ext>
            </a:extLst>
          </p:cNvPr>
          <p:cNvSpPr/>
          <p:nvPr/>
        </p:nvSpPr>
        <p:spPr>
          <a:xfrm>
            <a:off x="5718629" y="1501277"/>
            <a:ext cx="1132115" cy="711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D58D2801-1610-4C12-9BCF-3479C237BD44}"/>
              </a:ext>
            </a:extLst>
          </p:cNvPr>
          <p:cNvSpPr/>
          <p:nvPr/>
        </p:nvSpPr>
        <p:spPr>
          <a:xfrm>
            <a:off x="5718629" y="4860360"/>
            <a:ext cx="1132115" cy="711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212706E-705F-4D60-B794-A5AE19E1E71D}"/>
              </a:ext>
            </a:extLst>
          </p:cNvPr>
          <p:cNvSpPr txBox="1"/>
          <p:nvPr/>
        </p:nvSpPr>
        <p:spPr>
          <a:xfrm>
            <a:off x="7707086" y="4165600"/>
            <a:ext cx="40349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Cavolini" panose="03000502040302020204" pitchFamily="66" charset="0"/>
                <a:cs typeface="Cavolini" panose="03000502040302020204" pitchFamily="66" charset="0"/>
              </a:rPr>
              <a:t>El gato está </a:t>
            </a:r>
            <a:r>
              <a:rPr lang="es-CL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afuera</a:t>
            </a:r>
            <a:r>
              <a:rPr lang="es-CL" sz="3600" dirty="0">
                <a:latin typeface="Cavolini" panose="03000502040302020204" pitchFamily="66" charset="0"/>
                <a:cs typeface="Cavolini" panose="03000502040302020204" pitchFamily="66" charset="0"/>
              </a:rPr>
              <a:t> del balde</a:t>
            </a:r>
          </a:p>
        </p:txBody>
      </p:sp>
    </p:spTree>
    <p:extLst>
      <p:ext uri="{BB962C8B-B14F-4D97-AF65-F5344CB8AC3E}">
        <p14:creationId xmlns:p14="http://schemas.microsoft.com/office/powerpoint/2010/main" val="4217194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38AD0A1-87D3-4533-9BF3-32E68CD7B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87" y="3632200"/>
            <a:ext cx="2725057" cy="272505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FA24322-6461-4873-81BF-94A0401A8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87972" y="3574143"/>
            <a:ext cx="2783114" cy="2783114"/>
          </a:xfrm>
          <a:prstGeom prst="rect">
            <a:avLst/>
          </a:prstGeom>
        </p:spPr>
      </p:pic>
      <p:pic>
        <p:nvPicPr>
          <p:cNvPr id="10" name="Gráfico 9" descr="Patito de goma">
            <a:extLst>
              <a:ext uri="{FF2B5EF4-FFF2-40B4-BE49-F238E27FC236}">
                <a16:creationId xmlns:a16="http://schemas.microsoft.com/office/drawing/2014/main" id="{3B302263-E355-4FAD-8EDE-AB439DD7F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1015" y="3162300"/>
            <a:ext cx="3044371" cy="304437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7AEC73F-97F8-4550-9C43-668C990A759D}"/>
              </a:ext>
            </a:extLst>
          </p:cNvPr>
          <p:cNvSpPr txBox="1"/>
          <p:nvPr/>
        </p:nvSpPr>
        <p:spPr>
          <a:xfrm>
            <a:off x="1117599" y="319314"/>
            <a:ext cx="10522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 pato se encuentra </a:t>
            </a:r>
            <a:r>
              <a:rPr lang="es-CL" sz="44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entre</a:t>
            </a:r>
            <a:r>
              <a:rPr lang="es-CL" sz="4400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las pelotas </a:t>
            </a:r>
          </a:p>
        </p:txBody>
      </p:sp>
      <p:pic>
        <p:nvPicPr>
          <p:cNvPr id="13" name="Gráfico 12" descr="Círculo con flecha a la derecha">
            <a:extLst>
              <a:ext uri="{FF2B5EF4-FFF2-40B4-BE49-F238E27FC236}">
                <a16:creationId xmlns:a16="http://schemas.microsoft.com/office/drawing/2014/main" id="{A05BB952-2EC7-43DC-A1BE-3E083F13F7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5921827" y="20068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321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FCFC9AE0-8C8E-4A07-8F76-28E0D26C819F}"/>
              </a:ext>
            </a:extLst>
          </p:cNvPr>
          <p:cNvSpPr/>
          <p:nvPr/>
        </p:nvSpPr>
        <p:spPr>
          <a:xfrm>
            <a:off x="1785257" y="439737"/>
            <a:ext cx="9898743" cy="5978526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ABFDFB-B161-4449-B1DA-2890BB91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362" y="439737"/>
            <a:ext cx="5899165" cy="597852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EA1CB18-37B1-473C-BA77-CECA63EDBB9C}"/>
              </a:ext>
            </a:extLst>
          </p:cNvPr>
          <p:cNvSpPr txBox="1"/>
          <p:nvPr/>
        </p:nvSpPr>
        <p:spPr>
          <a:xfrm>
            <a:off x="7952466" y="1538514"/>
            <a:ext cx="37315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Los planetas giran </a:t>
            </a:r>
            <a:r>
              <a:rPr lang="es-CL" sz="4400" b="1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alrededor</a:t>
            </a:r>
            <a:r>
              <a:rPr lang="es-CL" sz="4400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del sol</a:t>
            </a:r>
          </a:p>
        </p:txBody>
      </p:sp>
    </p:spTree>
    <p:extLst>
      <p:ext uri="{BB962C8B-B14F-4D97-AF65-F5344CB8AC3E}">
        <p14:creationId xmlns:p14="http://schemas.microsoft.com/office/powerpoint/2010/main" val="887108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6CC3D6E-84DE-4CDD-9015-5EA8458E1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24" y="341539"/>
            <a:ext cx="4171951" cy="417195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21D9AB8-B521-4EDE-A707-3B63AEB06E32}"/>
              </a:ext>
            </a:extLst>
          </p:cNvPr>
          <p:cNvSpPr txBox="1"/>
          <p:nvPr/>
        </p:nvSpPr>
        <p:spPr>
          <a:xfrm>
            <a:off x="1991633" y="4847772"/>
            <a:ext cx="8752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dirty="0">
                <a:solidFill>
                  <a:schemeClr val="accent4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Los niños giran </a:t>
            </a:r>
            <a:r>
              <a:rPr lang="es-CL" sz="4400" b="1" dirty="0">
                <a:solidFill>
                  <a:schemeClr val="accent4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alrededor</a:t>
            </a:r>
            <a:r>
              <a:rPr lang="es-CL" sz="4400" dirty="0">
                <a:solidFill>
                  <a:schemeClr val="accent4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 Pedrito</a:t>
            </a:r>
          </a:p>
        </p:txBody>
      </p:sp>
    </p:spTree>
    <p:extLst>
      <p:ext uri="{BB962C8B-B14F-4D97-AF65-F5344CB8AC3E}">
        <p14:creationId xmlns:p14="http://schemas.microsoft.com/office/powerpoint/2010/main" val="118110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4BF1823-B4D5-465D-BD14-8DC859B25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55" y="0"/>
            <a:ext cx="6545943" cy="654594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15CCD74-8E96-4152-9714-064BF5640570}"/>
              </a:ext>
            </a:extLst>
          </p:cNvPr>
          <p:cNvSpPr txBox="1"/>
          <p:nvPr/>
        </p:nvSpPr>
        <p:spPr>
          <a:xfrm rot="233018">
            <a:off x="3396342" y="2177141"/>
            <a:ext cx="43397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>
                <a:solidFill>
                  <a:schemeClr val="accent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Nos vemos en la próxima lección</a:t>
            </a:r>
            <a:endParaRPr lang="es-CL" sz="4400" dirty="0">
              <a:solidFill>
                <a:schemeClr val="accent6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81E5784-1490-4CF6-BFDB-ABB81C89C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228" y="4441341"/>
            <a:ext cx="5818571" cy="241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28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4BFED740-544D-43FD-87A6-0378CE884EC4}"/>
              </a:ext>
            </a:extLst>
          </p:cNvPr>
          <p:cNvSpPr/>
          <p:nvPr/>
        </p:nvSpPr>
        <p:spPr>
          <a:xfrm>
            <a:off x="6445284" y="0"/>
            <a:ext cx="4599904" cy="6858000"/>
          </a:xfrm>
          <a:prstGeom prst="rect">
            <a:avLst/>
          </a:prstGeom>
          <a:solidFill>
            <a:srgbClr val="F9F9F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53662F0-0751-4AC0-BD6A-3787969CDD19}"/>
              </a:ext>
            </a:extLst>
          </p:cNvPr>
          <p:cNvSpPr/>
          <p:nvPr/>
        </p:nvSpPr>
        <p:spPr>
          <a:xfrm>
            <a:off x="1146812" y="0"/>
            <a:ext cx="4586330" cy="6858000"/>
          </a:xfrm>
          <a:prstGeom prst="rect">
            <a:avLst/>
          </a:prstGeom>
          <a:solidFill>
            <a:srgbClr val="F9F9F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E5BC3A5D-A293-482C-AB38-B6D6723E3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11" y="3371077"/>
            <a:ext cx="2778460" cy="3486923"/>
          </a:xfrm>
          <a:prstGeom prst="rect">
            <a:avLst/>
          </a:prstGeom>
        </p:spPr>
      </p:pic>
      <p:sp>
        <p:nvSpPr>
          <p:cNvPr id="29" name="Bocadillo nube: nube 28">
            <a:extLst>
              <a:ext uri="{FF2B5EF4-FFF2-40B4-BE49-F238E27FC236}">
                <a16:creationId xmlns:a16="http://schemas.microsoft.com/office/drawing/2014/main" id="{7B7610DD-4D01-46AA-AC3B-C1C7AB01A423}"/>
              </a:ext>
            </a:extLst>
          </p:cNvPr>
          <p:cNvSpPr/>
          <p:nvPr/>
        </p:nvSpPr>
        <p:spPr>
          <a:xfrm>
            <a:off x="1546654" y="391886"/>
            <a:ext cx="3765575" cy="2832115"/>
          </a:xfrm>
          <a:prstGeom prst="cloudCallout">
            <a:avLst>
              <a:gd name="adj1" fmla="val -25109"/>
              <a:gd name="adj2" fmla="val 6298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latin typeface="Cavolini" panose="03000502040302020204" pitchFamily="66" charset="0"/>
                <a:cs typeface="Cavolini" panose="03000502040302020204" pitchFamily="66" charset="0"/>
              </a:rPr>
              <a:t>¿Qué es la orientación espacial ?</a:t>
            </a:r>
          </a:p>
        </p:txBody>
      </p:sp>
      <p:sp>
        <p:nvSpPr>
          <p:cNvPr id="32" name="Bocadillo: rectángulo con esquinas redondeadas 31">
            <a:extLst>
              <a:ext uri="{FF2B5EF4-FFF2-40B4-BE49-F238E27FC236}">
                <a16:creationId xmlns:a16="http://schemas.microsoft.com/office/drawing/2014/main" id="{58A6BA00-BF31-4F7E-816B-C637C828BD12}"/>
              </a:ext>
            </a:extLst>
          </p:cNvPr>
          <p:cNvSpPr/>
          <p:nvPr/>
        </p:nvSpPr>
        <p:spPr>
          <a:xfrm>
            <a:off x="6669693" y="3853679"/>
            <a:ext cx="4151085" cy="2681380"/>
          </a:xfrm>
          <a:prstGeom prst="wedgeRoundRectCallout">
            <a:avLst>
              <a:gd name="adj1" fmla="val 10760"/>
              <a:gd name="adj2" fmla="val -70647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dirty="0">
                <a:latin typeface="Cavolini" panose="03000502040302020204" pitchFamily="66" charset="0"/>
                <a:cs typeface="Cavolini" panose="03000502040302020204" pitchFamily="66" charset="0"/>
              </a:rPr>
              <a:t>Es una habilidad que tenemos las personas para saber dónde estamos. Esta habilidad nos ayuda a saber la posición de personas, objetos o animales</a:t>
            </a:r>
            <a:endParaRPr lang="es-CL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97E88161-E897-4292-98F7-792D25168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23" y="146957"/>
            <a:ext cx="3178224" cy="317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76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B6ADDB5-487D-4405-9EB5-AFB1BEAE8C44}"/>
              </a:ext>
            </a:extLst>
          </p:cNvPr>
          <p:cNvSpPr/>
          <p:nvPr/>
        </p:nvSpPr>
        <p:spPr>
          <a:xfrm>
            <a:off x="1193919" y="69733"/>
            <a:ext cx="4473195" cy="6788267"/>
          </a:xfrm>
          <a:prstGeom prst="rect">
            <a:avLst/>
          </a:prstGeom>
          <a:solidFill>
            <a:srgbClr val="F9F9F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6458ACC-80BD-44DB-A0A3-1156B1775AC8}"/>
              </a:ext>
            </a:extLst>
          </p:cNvPr>
          <p:cNvSpPr/>
          <p:nvPr/>
        </p:nvSpPr>
        <p:spPr>
          <a:xfrm>
            <a:off x="6599483" y="34866"/>
            <a:ext cx="4473195" cy="6788267"/>
          </a:xfrm>
          <a:prstGeom prst="rect">
            <a:avLst/>
          </a:prstGeom>
          <a:solidFill>
            <a:srgbClr val="F9F9F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C3612D7-7A65-405E-9F2C-FEA63E5B3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589" y="286656"/>
            <a:ext cx="4285524" cy="4339771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143D10AA-23EA-411D-83A1-0A7E6E616F05}"/>
              </a:ext>
            </a:extLst>
          </p:cNvPr>
          <p:cNvSpPr/>
          <p:nvPr/>
        </p:nvSpPr>
        <p:spPr>
          <a:xfrm>
            <a:off x="1872992" y="1079399"/>
            <a:ext cx="3370273" cy="281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La orientación espacial es esencial para la </a:t>
            </a:r>
            <a:r>
              <a:rPr lang="es-E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exploración</a:t>
            </a:r>
            <a:r>
              <a:rPr lang="es-ES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y </a:t>
            </a:r>
            <a:r>
              <a:rPr lang="es-ES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descubrimiento</a:t>
            </a:r>
            <a:r>
              <a:rPr lang="es-ES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del mundo que nos rodea</a:t>
            </a:r>
            <a:r>
              <a:rPr lang="es-ES" sz="200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. </a:t>
            </a:r>
            <a:endParaRPr lang="es-CL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5314955-E284-4C83-9C07-D3DE0CDE3A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2" b="10100"/>
          <a:stretch/>
        </p:blipFill>
        <p:spPr>
          <a:xfrm>
            <a:off x="1907829" y="4665648"/>
            <a:ext cx="3154807" cy="1905696"/>
          </a:xfrm>
          <a:prstGeom prst="rect">
            <a:avLst/>
          </a:prstGeom>
        </p:spPr>
      </p:pic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3EAE5F46-EE06-42BC-930F-B6225C542F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1034298"/>
              </p:ext>
            </p:extLst>
          </p:nvPr>
        </p:nvGraphicFramePr>
        <p:xfrm>
          <a:off x="6821032" y="1671005"/>
          <a:ext cx="4030095" cy="4874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586E94CB-9D95-4A14-BDB1-71FA95B18236}"/>
              </a:ext>
            </a:extLst>
          </p:cNvPr>
          <p:cNvSpPr txBox="1"/>
          <p:nvPr/>
        </p:nvSpPr>
        <p:spPr>
          <a:xfrm>
            <a:off x="6928843" y="312055"/>
            <a:ext cx="4177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latin typeface="Cavolini" panose="03000502040302020204" pitchFamily="66" charset="0"/>
                <a:cs typeface="Cavolini" panose="03000502040302020204" pitchFamily="66" charset="0"/>
              </a:rPr>
              <a:t>Algunos conceptos que aprenderemos en esta lección:</a:t>
            </a:r>
          </a:p>
        </p:txBody>
      </p:sp>
    </p:spTree>
    <p:extLst>
      <p:ext uri="{BB962C8B-B14F-4D97-AF65-F5344CB8AC3E}">
        <p14:creationId xmlns:p14="http://schemas.microsoft.com/office/powerpoint/2010/main" val="3622646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4A383B0F-F942-4DA8-8AF9-C52DE4805EDD}"/>
              </a:ext>
            </a:extLst>
          </p:cNvPr>
          <p:cNvSpPr txBox="1"/>
          <p:nvPr/>
        </p:nvSpPr>
        <p:spPr>
          <a:xfrm>
            <a:off x="1499385" y="2712669"/>
            <a:ext cx="1911474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200" dirty="0"/>
              <a:t>Izquierda</a:t>
            </a:r>
            <a:endParaRPr lang="es-CL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929AD22-7757-483E-B455-3CEE3F4C12C3}"/>
              </a:ext>
            </a:extLst>
          </p:cNvPr>
          <p:cNvSpPr txBox="1"/>
          <p:nvPr/>
        </p:nvSpPr>
        <p:spPr>
          <a:xfrm>
            <a:off x="9521371" y="2711167"/>
            <a:ext cx="209731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200" dirty="0"/>
              <a:t>Derecha</a:t>
            </a:r>
            <a:endParaRPr lang="es-CL" sz="3600" dirty="0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8039770D-AE4C-45CB-B42D-FC0B24527E47}"/>
              </a:ext>
            </a:extLst>
          </p:cNvPr>
          <p:cNvCxnSpPr/>
          <p:nvPr/>
        </p:nvCxnSpPr>
        <p:spPr>
          <a:xfrm flipH="1">
            <a:off x="2249716" y="5283201"/>
            <a:ext cx="299175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4A096EA5-F75C-4FFF-9E48-16079688CB10}"/>
              </a:ext>
            </a:extLst>
          </p:cNvPr>
          <p:cNvCxnSpPr/>
          <p:nvPr/>
        </p:nvCxnSpPr>
        <p:spPr>
          <a:xfrm>
            <a:off x="7605485" y="5283201"/>
            <a:ext cx="290285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05EC81AC-DAA3-4520-A76A-80D0CF5A1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59" y="2284096"/>
            <a:ext cx="6110512" cy="2552922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CDF7B98-B46F-4B5E-BF04-DACDB7DFD4ED}"/>
              </a:ext>
            </a:extLst>
          </p:cNvPr>
          <p:cNvSpPr txBox="1"/>
          <p:nvPr/>
        </p:nvSpPr>
        <p:spPr>
          <a:xfrm>
            <a:off x="4259943" y="362856"/>
            <a:ext cx="4412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>
                <a:latin typeface="Cavolini" panose="03000502040302020204" pitchFamily="66" charset="0"/>
                <a:cs typeface="Cavolini" panose="03000502040302020204" pitchFamily="66" charset="0"/>
              </a:rPr>
              <a:t>LATERALIDAD</a:t>
            </a:r>
          </a:p>
        </p:txBody>
      </p:sp>
    </p:spTree>
    <p:extLst>
      <p:ext uri="{BB962C8B-B14F-4D97-AF65-F5344CB8AC3E}">
        <p14:creationId xmlns:p14="http://schemas.microsoft.com/office/powerpoint/2010/main" val="24615314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4AD68BE0-CE1C-48CF-84D4-BF2015BE94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0" t="14266" r="26365" b="12399"/>
          <a:stretch/>
        </p:blipFill>
        <p:spPr>
          <a:xfrm>
            <a:off x="4252684" y="973568"/>
            <a:ext cx="4666712" cy="453349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9158CCF5-4612-41AC-8981-DAB00691E6CB}"/>
              </a:ext>
            </a:extLst>
          </p:cNvPr>
          <p:cNvSpPr txBox="1"/>
          <p:nvPr/>
        </p:nvSpPr>
        <p:spPr>
          <a:xfrm>
            <a:off x="1630014" y="201697"/>
            <a:ext cx="1911474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200" dirty="0"/>
              <a:t>Izquierda</a:t>
            </a:r>
            <a:endParaRPr lang="es-CL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FFCABD9-265B-423D-B2E4-03CB418B483B}"/>
              </a:ext>
            </a:extLst>
          </p:cNvPr>
          <p:cNvSpPr txBox="1"/>
          <p:nvPr/>
        </p:nvSpPr>
        <p:spPr>
          <a:xfrm>
            <a:off x="9782628" y="201697"/>
            <a:ext cx="209731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200" dirty="0"/>
              <a:t>Derecha</a:t>
            </a:r>
            <a:endParaRPr lang="es-CL" sz="3600" dirty="0"/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F7AFA91C-55BF-4078-AD18-BD2C08B22F17}"/>
              </a:ext>
            </a:extLst>
          </p:cNvPr>
          <p:cNvCxnSpPr>
            <a:cxnSpLocks/>
          </p:cNvCxnSpPr>
          <p:nvPr/>
        </p:nvCxnSpPr>
        <p:spPr>
          <a:xfrm flipH="1">
            <a:off x="1630014" y="6691087"/>
            <a:ext cx="490323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B287392C-F0B2-4321-A315-D67C56BA5939}"/>
              </a:ext>
            </a:extLst>
          </p:cNvPr>
          <p:cNvCxnSpPr>
            <a:cxnSpLocks/>
          </p:cNvCxnSpPr>
          <p:nvPr/>
        </p:nvCxnSpPr>
        <p:spPr>
          <a:xfrm>
            <a:off x="6676570" y="6691087"/>
            <a:ext cx="4644573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id="{0E3E9362-FF34-4963-B62D-104020E74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25" y="2487387"/>
            <a:ext cx="1505852" cy="1505852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9D1819D8-8A81-49B1-AE39-320FEE637DF4}"/>
              </a:ext>
            </a:extLst>
          </p:cNvPr>
          <p:cNvSpPr txBox="1"/>
          <p:nvPr/>
        </p:nvSpPr>
        <p:spPr>
          <a:xfrm>
            <a:off x="1832825" y="5884432"/>
            <a:ext cx="4658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El osito se encuentra al lado </a:t>
            </a:r>
            <a:r>
              <a:rPr lang="es-CL" b="1" dirty="0">
                <a:latin typeface="Cavolini" panose="03000502040302020204" pitchFamily="66" charset="0"/>
                <a:cs typeface="Cavolini" panose="03000502040302020204" pitchFamily="66" charset="0"/>
              </a:rPr>
              <a:t>izquierdo</a:t>
            </a:r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 de la niña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54D145F-1356-4921-97B8-2083A5D269F0}"/>
              </a:ext>
            </a:extLst>
          </p:cNvPr>
          <p:cNvSpPr txBox="1"/>
          <p:nvPr/>
        </p:nvSpPr>
        <p:spPr>
          <a:xfrm>
            <a:off x="6591301" y="5884432"/>
            <a:ext cx="4658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La pelota se encuentra al lado </a:t>
            </a:r>
            <a:r>
              <a:rPr lang="es-CL" b="1" dirty="0">
                <a:latin typeface="Cavolini" panose="03000502040302020204" pitchFamily="66" charset="0"/>
                <a:cs typeface="Cavolini" panose="03000502040302020204" pitchFamily="66" charset="0"/>
              </a:rPr>
              <a:t>derecho</a:t>
            </a:r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 de la niña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43E15AD3-ED04-43FC-ACA9-A4A21B54C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740" y="2499065"/>
            <a:ext cx="1270403" cy="124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90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33F50CB-3271-44E2-A35A-4E0CE0CE3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t="6349" r="3473" b="4973"/>
          <a:stretch/>
        </p:blipFill>
        <p:spPr>
          <a:xfrm>
            <a:off x="2126343" y="994818"/>
            <a:ext cx="8461829" cy="558347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FB07E99-4883-4F09-9A28-6B9211B4C408}"/>
              </a:ext>
            </a:extLst>
          </p:cNvPr>
          <p:cNvSpPr txBox="1"/>
          <p:nvPr/>
        </p:nvSpPr>
        <p:spPr>
          <a:xfrm>
            <a:off x="1255486" y="175598"/>
            <a:ext cx="25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dirty="0">
                <a:latin typeface="Cavolini" panose="03000502040302020204" pitchFamily="66" charset="0"/>
                <a:cs typeface="Cavolini" panose="03000502040302020204" pitchFamily="66" charset="0"/>
              </a:rPr>
              <a:t>Arriba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81B9C4F-8804-440C-A064-02C5F68B9775}"/>
              </a:ext>
            </a:extLst>
          </p:cNvPr>
          <p:cNvSpPr txBox="1"/>
          <p:nvPr/>
        </p:nvSpPr>
        <p:spPr>
          <a:xfrm>
            <a:off x="9049658" y="5934670"/>
            <a:ext cx="25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dirty="0">
                <a:latin typeface="Cavolini" panose="03000502040302020204" pitchFamily="66" charset="0"/>
                <a:cs typeface="Cavolini" panose="03000502040302020204" pitchFamily="66" charset="0"/>
              </a:rPr>
              <a:t>Abajo</a:t>
            </a:r>
          </a:p>
        </p:txBody>
      </p:sp>
      <p:pic>
        <p:nvPicPr>
          <p:cNvPr id="9" name="Gráfico 8" descr="Flecha girada a la derecha">
            <a:extLst>
              <a:ext uri="{FF2B5EF4-FFF2-40B4-BE49-F238E27FC236}">
                <a16:creationId xmlns:a16="http://schemas.microsoft.com/office/drawing/2014/main" id="{C114DB35-8652-45E1-AC54-381F39CEF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73772" y="5167769"/>
            <a:ext cx="914400" cy="914400"/>
          </a:xfrm>
          <a:prstGeom prst="rect">
            <a:avLst/>
          </a:prstGeom>
        </p:spPr>
      </p:pic>
      <p:pic>
        <p:nvPicPr>
          <p:cNvPr id="12" name="Gráfico 11" descr="Flecha girada a la derecha">
            <a:extLst>
              <a:ext uri="{FF2B5EF4-FFF2-40B4-BE49-F238E27FC236}">
                <a16:creationId xmlns:a16="http://schemas.microsoft.com/office/drawing/2014/main" id="{C0F15CA6-CEED-4E8D-9951-CCAC1D85E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2296885" y="11076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50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9300D56-DEE2-4101-A916-9F46BDE748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64" r="52310"/>
          <a:stretch/>
        </p:blipFill>
        <p:spPr>
          <a:xfrm>
            <a:off x="1266155" y="319314"/>
            <a:ext cx="4829845" cy="28048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5393AC0-D66F-40B2-91B1-A70C10722E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0" t="20646"/>
          <a:stretch/>
        </p:blipFill>
        <p:spPr>
          <a:xfrm>
            <a:off x="6734628" y="3589912"/>
            <a:ext cx="4949371" cy="3068517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5F53D5B-D374-498E-AFA0-F618DC5AF60F}"/>
              </a:ext>
            </a:extLst>
          </p:cNvPr>
          <p:cNvCxnSpPr>
            <a:cxnSpLocks/>
          </p:cNvCxnSpPr>
          <p:nvPr/>
        </p:nvCxnSpPr>
        <p:spPr>
          <a:xfrm>
            <a:off x="391886" y="3429000"/>
            <a:ext cx="1162594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4A7ED055-1A7E-4AD7-803D-EEC82AC1C4CB}"/>
              </a:ext>
            </a:extLst>
          </p:cNvPr>
          <p:cNvSpPr txBox="1"/>
          <p:nvPr/>
        </p:nvSpPr>
        <p:spPr>
          <a:xfrm>
            <a:off x="6734628" y="629150"/>
            <a:ext cx="507274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4400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 conejo </a:t>
            </a:r>
            <a:r>
              <a:rPr lang="es-CL" sz="4800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está</a:t>
            </a:r>
            <a:r>
              <a:rPr lang="es-CL" sz="4400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s-CL" sz="4400" b="1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Adelante</a:t>
            </a:r>
            <a:r>
              <a:rPr lang="es-CL" sz="4400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del arbusto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57EC2C8-7358-40A3-B4D5-4CB1AD182FCF}"/>
              </a:ext>
            </a:extLst>
          </p:cNvPr>
          <p:cNvSpPr txBox="1"/>
          <p:nvPr/>
        </p:nvSpPr>
        <p:spPr>
          <a:xfrm>
            <a:off x="1661886" y="3916636"/>
            <a:ext cx="507274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 conejo </a:t>
            </a:r>
            <a:r>
              <a:rPr lang="es-CL" sz="4800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está</a:t>
            </a:r>
            <a:r>
              <a:rPr lang="es-CL" sz="4400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s-CL" sz="4400" b="1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Atrás</a:t>
            </a:r>
            <a:r>
              <a:rPr lang="es-CL" sz="4400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del arbusto</a:t>
            </a:r>
          </a:p>
        </p:txBody>
      </p:sp>
      <p:pic>
        <p:nvPicPr>
          <p:cNvPr id="13" name="Gráfico 12" descr="Círculo con flecha a la derecha">
            <a:extLst>
              <a:ext uri="{FF2B5EF4-FFF2-40B4-BE49-F238E27FC236}">
                <a16:creationId xmlns:a16="http://schemas.microsoft.com/office/drawing/2014/main" id="{0FE7C5DB-277D-4AEF-8151-24D3185DE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4628" y="1893960"/>
            <a:ext cx="1081315" cy="1081315"/>
          </a:xfrm>
          <a:prstGeom prst="rect">
            <a:avLst/>
          </a:prstGeom>
        </p:spPr>
      </p:pic>
      <p:pic>
        <p:nvPicPr>
          <p:cNvPr id="14" name="Gráfico 13" descr="Círculo con flecha a la derecha">
            <a:extLst>
              <a:ext uri="{FF2B5EF4-FFF2-40B4-BE49-F238E27FC236}">
                <a16:creationId xmlns:a16="http://schemas.microsoft.com/office/drawing/2014/main" id="{1DCFD80C-2136-4FC4-B0B7-88B58168C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014685" y="5124170"/>
            <a:ext cx="1081315" cy="108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5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7AF5E9B-7784-4A77-8B9B-B69710C8A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71" y="1444171"/>
            <a:ext cx="5667103" cy="566710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AB9FD36-D280-4E67-A9C0-6FD1D37B9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27" y="1530349"/>
            <a:ext cx="1929434" cy="192943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008FE52B-B493-41BF-8E49-89ACE6B7D669}"/>
              </a:ext>
            </a:extLst>
          </p:cNvPr>
          <p:cNvSpPr/>
          <p:nvPr/>
        </p:nvSpPr>
        <p:spPr>
          <a:xfrm>
            <a:off x="1538514" y="899886"/>
            <a:ext cx="2430057" cy="10885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latin typeface="Cavolini" panose="03000502040302020204" pitchFamily="66" charset="0"/>
                <a:cs typeface="Cavolini" panose="03000502040302020204" pitchFamily="66" charset="0"/>
              </a:rPr>
              <a:t>El osito está </a:t>
            </a:r>
            <a:r>
              <a:rPr lang="es-CL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Encima</a:t>
            </a:r>
            <a:r>
              <a:rPr lang="es-CL" sz="2000" dirty="0">
                <a:latin typeface="Cavolini" panose="03000502040302020204" pitchFamily="66" charset="0"/>
                <a:cs typeface="Cavolini" panose="03000502040302020204" pitchFamily="66" charset="0"/>
              </a:rPr>
              <a:t> de la mesa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44C8543F-2A35-4060-A4BC-0222E8DBC7A9}"/>
              </a:ext>
            </a:extLst>
          </p:cNvPr>
          <p:cNvSpPr/>
          <p:nvPr/>
        </p:nvSpPr>
        <p:spPr>
          <a:xfrm>
            <a:off x="9359298" y="5359279"/>
            <a:ext cx="2430057" cy="96471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latin typeface="Cavolini" panose="03000502040302020204" pitchFamily="66" charset="0"/>
                <a:cs typeface="Cavolini" panose="03000502040302020204" pitchFamily="66" charset="0"/>
              </a:rPr>
              <a:t>La pelota está </a:t>
            </a:r>
            <a:r>
              <a:rPr lang="es-CL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debajo</a:t>
            </a:r>
            <a:r>
              <a:rPr lang="es-CL" sz="2000" dirty="0">
                <a:latin typeface="Cavolini" panose="03000502040302020204" pitchFamily="66" charset="0"/>
                <a:cs typeface="Cavolini" panose="03000502040302020204" pitchFamily="66" charset="0"/>
              </a:rPr>
              <a:t> de la mesa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D71F150-6853-4FE2-8BA8-3C102FE361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78" y="4699121"/>
            <a:ext cx="964717" cy="964717"/>
          </a:xfrm>
          <a:prstGeom prst="rect">
            <a:avLst/>
          </a:prstGeom>
        </p:spPr>
      </p:pic>
      <p:pic>
        <p:nvPicPr>
          <p:cNvPr id="18" name="Gráfico 17" descr="Flecha curvada en sentido a las agujas del reloj">
            <a:extLst>
              <a:ext uri="{FF2B5EF4-FFF2-40B4-BE49-F238E27FC236}">
                <a16:creationId xmlns:a16="http://schemas.microsoft.com/office/drawing/2014/main" id="{A9A8F5BD-9ED1-42BC-8DF8-5BF1A3C4E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119723">
            <a:off x="4480456" y="859924"/>
            <a:ext cx="1370786" cy="1370786"/>
          </a:xfrm>
          <a:prstGeom prst="rect">
            <a:avLst/>
          </a:prstGeom>
        </p:spPr>
      </p:pic>
      <p:pic>
        <p:nvPicPr>
          <p:cNvPr id="27" name="Gráfico 26" descr="Flecha girada a la derecha">
            <a:extLst>
              <a:ext uri="{FF2B5EF4-FFF2-40B4-BE49-F238E27FC236}">
                <a16:creationId xmlns:a16="http://schemas.microsoft.com/office/drawing/2014/main" id="{79BDC04E-88C9-4126-801A-273939D392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141147">
            <a:off x="7428356" y="5855721"/>
            <a:ext cx="164432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144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760020E-CFDD-49D0-B196-56765544F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r="2902"/>
          <a:stretch/>
        </p:blipFill>
        <p:spPr>
          <a:xfrm>
            <a:off x="2764972" y="1471432"/>
            <a:ext cx="7351486" cy="440894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31884AD-7113-4AB0-B2C3-642ED6E8BD91}"/>
              </a:ext>
            </a:extLst>
          </p:cNvPr>
          <p:cNvSpPr txBox="1"/>
          <p:nvPr/>
        </p:nvSpPr>
        <p:spPr>
          <a:xfrm>
            <a:off x="1502229" y="494199"/>
            <a:ext cx="4455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ADENTRO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492F46-8B4D-4DBC-939B-9D8464F157FF}"/>
              </a:ext>
            </a:extLst>
          </p:cNvPr>
          <p:cNvSpPr txBox="1"/>
          <p:nvPr/>
        </p:nvSpPr>
        <p:spPr>
          <a:xfrm>
            <a:off x="8331201" y="494199"/>
            <a:ext cx="3643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AFUERA</a:t>
            </a:r>
          </a:p>
        </p:txBody>
      </p:sp>
      <p:pic>
        <p:nvPicPr>
          <p:cNvPr id="9" name="Gráfico 8" descr="Flecha curvada en sentido a las agujas del reloj">
            <a:extLst>
              <a:ext uri="{FF2B5EF4-FFF2-40B4-BE49-F238E27FC236}">
                <a16:creationId xmlns:a16="http://schemas.microsoft.com/office/drawing/2014/main" id="{303631E6-4E46-40B3-8286-8ACE0DF90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9543" y="1607458"/>
            <a:ext cx="1561806" cy="1561806"/>
          </a:xfrm>
          <a:prstGeom prst="rect">
            <a:avLst/>
          </a:prstGeom>
        </p:spPr>
      </p:pic>
      <p:pic>
        <p:nvPicPr>
          <p:cNvPr id="11" name="Gráfico 10" descr="Flecha ligeramente curva">
            <a:extLst>
              <a:ext uri="{FF2B5EF4-FFF2-40B4-BE49-F238E27FC236}">
                <a16:creationId xmlns:a16="http://schemas.microsoft.com/office/drawing/2014/main" id="{46B3D36E-2086-4FB5-87D9-CEBAB35198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884547">
            <a:off x="9183724" y="1555019"/>
            <a:ext cx="1357467" cy="145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53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177</Words>
  <Application>Microsoft Office PowerPoint</Application>
  <PresentationFormat>Panorámica</PresentationFormat>
  <Paragraphs>34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Cavolini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mis nietos</dc:creator>
  <cp:lastModifiedBy>mis nietos</cp:lastModifiedBy>
  <cp:revision>7</cp:revision>
  <dcterms:created xsi:type="dcterms:W3CDTF">2020-06-29T00:41:12Z</dcterms:created>
  <dcterms:modified xsi:type="dcterms:W3CDTF">2020-06-29T01:43:42Z</dcterms:modified>
</cp:coreProperties>
</file>