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9" r:id="rId4"/>
    <p:sldId id="261" r:id="rId5"/>
    <p:sldId id="262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2CAE"/>
    <a:srgbClr val="27CB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7728E-7AC5-41D7-9513-F9875B595F1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1CBA889-0C74-4C31-BECE-152A8ADD3443}">
      <dgm:prSet phldrT="[Texto]"/>
      <dgm:spPr/>
      <dgm:t>
        <a:bodyPr/>
        <a:lstStyle/>
        <a:p>
          <a:r>
            <a:rPr lang="es-CL" dirty="0">
              <a:latin typeface="Segoe Script" panose="030B0504020000000003" pitchFamily="66" charset="0"/>
            </a:rPr>
            <a:t>El </a:t>
          </a:r>
          <a:r>
            <a:rPr lang="es-CL" b="1" u="sng" dirty="0">
              <a:latin typeface="Segoe Script" panose="030B0504020000000003" pitchFamily="66" charset="0"/>
            </a:rPr>
            <a:t>año</a:t>
          </a:r>
          <a:r>
            <a:rPr lang="es-CL" dirty="0">
              <a:latin typeface="Segoe Script" panose="030B0504020000000003" pitchFamily="66" charset="0"/>
            </a:rPr>
            <a:t> en  que estamos</a:t>
          </a:r>
        </a:p>
      </dgm:t>
    </dgm:pt>
    <dgm:pt modelId="{828454A7-6288-45AE-ADE3-26A3601F3963}" type="parTrans" cxnId="{793F7136-9D18-4430-89F3-159A3D58E9E5}">
      <dgm:prSet/>
      <dgm:spPr/>
      <dgm:t>
        <a:bodyPr/>
        <a:lstStyle/>
        <a:p>
          <a:endParaRPr lang="es-CL"/>
        </a:p>
      </dgm:t>
    </dgm:pt>
    <dgm:pt modelId="{598B6B28-65A8-4C63-BEC1-9B8C5322A070}" type="sibTrans" cxnId="{793F7136-9D18-4430-89F3-159A3D58E9E5}">
      <dgm:prSet/>
      <dgm:spPr/>
      <dgm:t>
        <a:bodyPr/>
        <a:lstStyle/>
        <a:p>
          <a:endParaRPr lang="es-CL"/>
        </a:p>
      </dgm:t>
    </dgm:pt>
    <dgm:pt modelId="{3356E34F-1635-49F3-9B7E-A21934F4067C}">
      <dgm:prSet phldrT="[Texto]"/>
      <dgm:spPr/>
      <dgm:t>
        <a:bodyPr/>
        <a:lstStyle/>
        <a:p>
          <a:r>
            <a:rPr lang="es-CL" dirty="0">
              <a:latin typeface="Segoe Script" panose="030B0504020000000003" pitchFamily="66" charset="0"/>
            </a:rPr>
            <a:t>El </a:t>
          </a:r>
          <a:r>
            <a:rPr lang="es-CL" b="1" u="sng" dirty="0">
              <a:latin typeface="Segoe Script" panose="030B0504020000000003" pitchFamily="66" charset="0"/>
            </a:rPr>
            <a:t>mes</a:t>
          </a:r>
          <a:r>
            <a:rPr lang="es-CL" b="1" u="none" dirty="0">
              <a:latin typeface="Segoe Script" panose="030B0504020000000003" pitchFamily="66" charset="0"/>
            </a:rPr>
            <a:t> </a:t>
          </a:r>
          <a:r>
            <a:rPr lang="es-CL" b="0" u="none" dirty="0">
              <a:latin typeface="Segoe Script" panose="030B0504020000000003" pitchFamily="66" charset="0"/>
            </a:rPr>
            <a:t>en </a:t>
          </a:r>
          <a:r>
            <a:rPr lang="es-CL" u="none" dirty="0">
              <a:latin typeface="Segoe Script" panose="030B0504020000000003" pitchFamily="66" charset="0"/>
            </a:rPr>
            <a:t>que</a:t>
          </a:r>
          <a:r>
            <a:rPr lang="es-CL" dirty="0">
              <a:latin typeface="Segoe Script" panose="030B0504020000000003" pitchFamily="66" charset="0"/>
            </a:rPr>
            <a:t> estamos</a:t>
          </a:r>
        </a:p>
      </dgm:t>
    </dgm:pt>
    <dgm:pt modelId="{743BEE14-045D-4FF3-B9F3-63824413C9ED}" type="parTrans" cxnId="{9B084018-3656-4870-8555-1477C805EB97}">
      <dgm:prSet/>
      <dgm:spPr/>
      <dgm:t>
        <a:bodyPr/>
        <a:lstStyle/>
        <a:p>
          <a:endParaRPr lang="es-CL"/>
        </a:p>
      </dgm:t>
    </dgm:pt>
    <dgm:pt modelId="{98526D6C-889D-45C8-A9D5-F9880AF7552E}" type="sibTrans" cxnId="{9B084018-3656-4870-8555-1477C805EB97}">
      <dgm:prSet/>
      <dgm:spPr/>
      <dgm:t>
        <a:bodyPr/>
        <a:lstStyle/>
        <a:p>
          <a:endParaRPr lang="es-CL"/>
        </a:p>
      </dgm:t>
    </dgm:pt>
    <dgm:pt modelId="{23DA3E1F-DA53-4BC4-BB3F-1974D5775AFC}">
      <dgm:prSet phldrT="[Texto]"/>
      <dgm:spPr/>
      <dgm:t>
        <a:bodyPr/>
        <a:lstStyle/>
        <a:p>
          <a:r>
            <a:rPr lang="es-CL" dirty="0">
              <a:latin typeface="Segoe Script" panose="030B0504020000000003" pitchFamily="66" charset="0"/>
            </a:rPr>
            <a:t>El </a:t>
          </a:r>
          <a:r>
            <a:rPr lang="es-CL" b="1" u="sng" dirty="0">
              <a:latin typeface="Segoe Script" panose="030B0504020000000003" pitchFamily="66" charset="0"/>
            </a:rPr>
            <a:t>día</a:t>
          </a:r>
          <a:r>
            <a:rPr lang="es-CL" dirty="0">
              <a:latin typeface="Segoe Script" panose="030B0504020000000003" pitchFamily="66" charset="0"/>
            </a:rPr>
            <a:t> de la semana en que estamos</a:t>
          </a:r>
        </a:p>
      </dgm:t>
    </dgm:pt>
    <dgm:pt modelId="{DF22128E-F576-4025-A88C-D2BE641FC977}" type="parTrans" cxnId="{6E0D4274-0A0B-4275-82EE-9A04569E6055}">
      <dgm:prSet/>
      <dgm:spPr/>
      <dgm:t>
        <a:bodyPr/>
        <a:lstStyle/>
        <a:p>
          <a:endParaRPr lang="es-CL"/>
        </a:p>
      </dgm:t>
    </dgm:pt>
    <dgm:pt modelId="{F13E2B14-F67C-4F5D-970B-6DFDDC7D9D50}" type="sibTrans" cxnId="{6E0D4274-0A0B-4275-82EE-9A04569E6055}">
      <dgm:prSet/>
      <dgm:spPr/>
      <dgm:t>
        <a:bodyPr/>
        <a:lstStyle/>
        <a:p>
          <a:endParaRPr lang="es-CL"/>
        </a:p>
      </dgm:t>
    </dgm:pt>
    <dgm:pt modelId="{B88B0E9B-73F7-4A12-8C8F-16B7B7D3325C}" type="pres">
      <dgm:prSet presAssocID="{8937728E-7AC5-41D7-9513-F9875B595F1B}" presName="diagram" presStyleCnt="0">
        <dgm:presLayoutVars>
          <dgm:dir/>
          <dgm:resizeHandles val="exact"/>
        </dgm:presLayoutVars>
      </dgm:prSet>
      <dgm:spPr/>
    </dgm:pt>
    <dgm:pt modelId="{3E9C1D77-5CD2-4573-ACAE-B2DF1ED51834}" type="pres">
      <dgm:prSet presAssocID="{41CBA889-0C74-4C31-BECE-152A8ADD3443}" presName="node" presStyleLbl="node1" presStyleIdx="0" presStyleCnt="3" custLinFactNeighborX="334" custLinFactNeighborY="29784">
        <dgm:presLayoutVars>
          <dgm:bulletEnabled val="1"/>
        </dgm:presLayoutVars>
      </dgm:prSet>
      <dgm:spPr/>
    </dgm:pt>
    <dgm:pt modelId="{3982DA6E-2F23-452F-B033-A23C694D80A8}" type="pres">
      <dgm:prSet presAssocID="{598B6B28-65A8-4C63-BEC1-9B8C5322A070}" presName="sibTrans" presStyleCnt="0"/>
      <dgm:spPr/>
    </dgm:pt>
    <dgm:pt modelId="{0E8F2031-F643-400F-A75C-C42A97448201}" type="pres">
      <dgm:prSet presAssocID="{3356E34F-1635-49F3-9B7E-A21934F4067C}" presName="node" presStyleLbl="node1" presStyleIdx="1" presStyleCnt="3" custLinFactNeighborX="35" custLinFactNeighborY="17136">
        <dgm:presLayoutVars>
          <dgm:bulletEnabled val="1"/>
        </dgm:presLayoutVars>
      </dgm:prSet>
      <dgm:spPr/>
    </dgm:pt>
    <dgm:pt modelId="{99F56535-80AB-47D6-B023-D9318ECDC030}" type="pres">
      <dgm:prSet presAssocID="{98526D6C-889D-45C8-A9D5-F9880AF7552E}" presName="sibTrans" presStyleCnt="0"/>
      <dgm:spPr/>
    </dgm:pt>
    <dgm:pt modelId="{2B2285AC-405D-4126-9834-D974E441DCD1}" type="pres">
      <dgm:prSet presAssocID="{23DA3E1F-DA53-4BC4-BB3F-1974D5775AFC}" presName="node" presStyleLbl="node1" presStyleIdx="2" presStyleCnt="3" custLinFactNeighborX="660" custLinFactNeighborY="13851">
        <dgm:presLayoutVars>
          <dgm:bulletEnabled val="1"/>
        </dgm:presLayoutVars>
      </dgm:prSet>
      <dgm:spPr/>
    </dgm:pt>
  </dgm:ptLst>
  <dgm:cxnLst>
    <dgm:cxn modelId="{9B084018-3656-4870-8555-1477C805EB97}" srcId="{8937728E-7AC5-41D7-9513-F9875B595F1B}" destId="{3356E34F-1635-49F3-9B7E-A21934F4067C}" srcOrd="1" destOrd="0" parTransId="{743BEE14-045D-4FF3-B9F3-63824413C9ED}" sibTransId="{98526D6C-889D-45C8-A9D5-F9880AF7552E}"/>
    <dgm:cxn modelId="{500AC730-10E8-42E7-AA90-C3CA79B7CC3B}" type="presOf" srcId="{23DA3E1F-DA53-4BC4-BB3F-1974D5775AFC}" destId="{2B2285AC-405D-4126-9834-D974E441DCD1}" srcOrd="0" destOrd="0" presId="urn:microsoft.com/office/officeart/2005/8/layout/default"/>
    <dgm:cxn modelId="{793F7136-9D18-4430-89F3-159A3D58E9E5}" srcId="{8937728E-7AC5-41D7-9513-F9875B595F1B}" destId="{41CBA889-0C74-4C31-BECE-152A8ADD3443}" srcOrd="0" destOrd="0" parTransId="{828454A7-6288-45AE-ADE3-26A3601F3963}" sibTransId="{598B6B28-65A8-4C63-BEC1-9B8C5322A070}"/>
    <dgm:cxn modelId="{B5CA0A3B-27B4-4861-B41B-01830AC4C99C}" type="presOf" srcId="{41CBA889-0C74-4C31-BECE-152A8ADD3443}" destId="{3E9C1D77-5CD2-4573-ACAE-B2DF1ED51834}" srcOrd="0" destOrd="0" presId="urn:microsoft.com/office/officeart/2005/8/layout/default"/>
    <dgm:cxn modelId="{FB13435E-B31B-4841-9E43-49E0B5489217}" type="presOf" srcId="{3356E34F-1635-49F3-9B7E-A21934F4067C}" destId="{0E8F2031-F643-400F-A75C-C42A97448201}" srcOrd="0" destOrd="0" presId="urn:microsoft.com/office/officeart/2005/8/layout/default"/>
    <dgm:cxn modelId="{6E0D4274-0A0B-4275-82EE-9A04569E6055}" srcId="{8937728E-7AC5-41D7-9513-F9875B595F1B}" destId="{23DA3E1F-DA53-4BC4-BB3F-1974D5775AFC}" srcOrd="2" destOrd="0" parTransId="{DF22128E-F576-4025-A88C-D2BE641FC977}" sibTransId="{F13E2B14-F67C-4F5D-970B-6DFDDC7D9D50}"/>
    <dgm:cxn modelId="{59A29EBE-C765-4945-9836-699540981920}" type="presOf" srcId="{8937728E-7AC5-41D7-9513-F9875B595F1B}" destId="{B88B0E9B-73F7-4A12-8C8F-16B7B7D3325C}" srcOrd="0" destOrd="0" presId="urn:microsoft.com/office/officeart/2005/8/layout/default"/>
    <dgm:cxn modelId="{264F16D4-F6EA-40CB-BB04-151A03BFF6EE}" type="presParOf" srcId="{B88B0E9B-73F7-4A12-8C8F-16B7B7D3325C}" destId="{3E9C1D77-5CD2-4573-ACAE-B2DF1ED51834}" srcOrd="0" destOrd="0" presId="urn:microsoft.com/office/officeart/2005/8/layout/default"/>
    <dgm:cxn modelId="{8C23D3D5-FFC6-400B-8AF3-9866872149F5}" type="presParOf" srcId="{B88B0E9B-73F7-4A12-8C8F-16B7B7D3325C}" destId="{3982DA6E-2F23-452F-B033-A23C694D80A8}" srcOrd="1" destOrd="0" presId="urn:microsoft.com/office/officeart/2005/8/layout/default"/>
    <dgm:cxn modelId="{810E57C2-05BA-4CC6-8181-E6F1424C1353}" type="presParOf" srcId="{B88B0E9B-73F7-4A12-8C8F-16B7B7D3325C}" destId="{0E8F2031-F643-400F-A75C-C42A97448201}" srcOrd="2" destOrd="0" presId="urn:microsoft.com/office/officeart/2005/8/layout/default"/>
    <dgm:cxn modelId="{E1A427AC-101E-4B49-ABA9-CD04AD2A832B}" type="presParOf" srcId="{B88B0E9B-73F7-4A12-8C8F-16B7B7D3325C}" destId="{99F56535-80AB-47D6-B023-D9318ECDC030}" srcOrd="3" destOrd="0" presId="urn:microsoft.com/office/officeart/2005/8/layout/default"/>
    <dgm:cxn modelId="{C53081A3-050F-420F-99F2-0ABBFBA62DA8}" type="presParOf" srcId="{B88B0E9B-73F7-4A12-8C8F-16B7B7D3325C}" destId="{2B2285AC-405D-4126-9834-D974E441DCD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D48D6-9B75-43E8-83BC-C008B35BE2E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F7119691-FB43-45A8-BC79-09EFB86D95E7}">
      <dgm:prSet phldrT="[Texto]"/>
      <dgm:spPr/>
      <dgm:t>
        <a:bodyPr/>
        <a:lstStyle/>
        <a:p>
          <a:r>
            <a:rPr lang="es-CL" dirty="0"/>
            <a:t>Enero</a:t>
          </a:r>
        </a:p>
      </dgm:t>
    </dgm:pt>
    <dgm:pt modelId="{28965A5D-D522-4D75-AEBF-2E6A26883336}" type="parTrans" cxnId="{AC8247B7-51F6-4AF8-B013-68BB12ED45C9}">
      <dgm:prSet/>
      <dgm:spPr/>
      <dgm:t>
        <a:bodyPr/>
        <a:lstStyle/>
        <a:p>
          <a:endParaRPr lang="es-CL"/>
        </a:p>
      </dgm:t>
    </dgm:pt>
    <dgm:pt modelId="{364E1904-4D61-4B1D-9C0A-912E8CA960BC}" type="sibTrans" cxnId="{AC8247B7-51F6-4AF8-B013-68BB12ED45C9}">
      <dgm:prSet/>
      <dgm:spPr/>
      <dgm:t>
        <a:bodyPr/>
        <a:lstStyle/>
        <a:p>
          <a:endParaRPr lang="es-CL"/>
        </a:p>
      </dgm:t>
    </dgm:pt>
    <dgm:pt modelId="{7F445CA9-4A39-44E3-8901-0A4438933CCC}">
      <dgm:prSet phldrT="[Texto]"/>
      <dgm:spPr/>
      <dgm:t>
        <a:bodyPr/>
        <a:lstStyle/>
        <a:p>
          <a:r>
            <a:rPr lang="es-CL" dirty="0"/>
            <a:t>Febrero	</a:t>
          </a:r>
        </a:p>
      </dgm:t>
    </dgm:pt>
    <dgm:pt modelId="{80D10FC1-3587-4F94-B9F5-DC8C8D89F062}" type="parTrans" cxnId="{CFB7B9E9-3DFA-47F6-A05A-C9AB6181F992}">
      <dgm:prSet/>
      <dgm:spPr/>
      <dgm:t>
        <a:bodyPr/>
        <a:lstStyle/>
        <a:p>
          <a:endParaRPr lang="es-CL"/>
        </a:p>
      </dgm:t>
    </dgm:pt>
    <dgm:pt modelId="{59D2121D-D61D-4C3A-B6BC-EC42F1DCC7AF}" type="sibTrans" cxnId="{CFB7B9E9-3DFA-47F6-A05A-C9AB6181F992}">
      <dgm:prSet/>
      <dgm:spPr/>
      <dgm:t>
        <a:bodyPr/>
        <a:lstStyle/>
        <a:p>
          <a:endParaRPr lang="es-CL"/>
        </a:p>
      </dgm:t>
    </dgm:pt>
    <dgm:pt modelId="{53A0CEA5-FC04-4C94-870E-12F40355B686}">
      <dgm:prSet phldrT="[Texto]"/>
      <dgm:spPr/>
      <dgm:t>
        <a:bodyPr/>
        <a:lstStyle/>
        <a:p>
          <a:r>
            <a:rPr lang="es-CL" dirty="0"/>
            <a:t>Marzo</a:t>
          </a:r>
        </a:p>
      </dgm:t>
    </dgm:pt>
    <dgm:pt modelId="{62FE66BB-1D07-4B89-BEBD-03378FCB612D}" type="parTrans" cxnId="{2517996E-87C0-498D-8956-D27EB65F9FF4}">
      <dgm:prSet/>
      <dgm:spPr/>
      <dgm:t>
        <a:bodyPr/>
        <a:lstStyle/>
        <a:p>
          <a:endParaRPr lang="es-CL"/>
        </a:p>
      </dgm:t>
    </dgm:pt>
    <dgm:pt modelId="{248C58FF-4A5E-4DE7-8D49-44F3D67704DA}" type="sibTrans" cxnId="{2517996E-87C0-498D-8956-D27EB65F9FF4}">
      <dgm:prSet/>
      <dgm:spPr/>
      <dgm:t>
        <a:bodyPr/>
        <a:lstStyle/>
        <a:p>
          <a:endParaRPr lang="es-CL"/>
        </a:p>
      </dgm:t>
    </dgm:pt>
    <dgm:pt modelId="{5B9F4678-DC95-4368-B9CA-7F31CE945BBF}">
      <dgm:prSet phldrT="[Texto]"/>
      <dgm:spPr/>
      <dgm:t>
        <a:bodyPr/>
        <a:lstStyle/>
        <a:p>
          <a:r>
            <a:rPr lang="es-CL" dirty="0"/>
            <a:t>Abril</a:t>
          </a:r>
        </a:p>
      </dgm:t>
    </dgm:pt>
    <dgm:pt modelId="{6556A0CA-3B43-461F-B721-17A93335B50B}" type="parTrans" cxnId="{02693E6B-337D-4103-80C0-D7BF86488E41}">
      <dgm:prSet/>
      <dgm:spPr/>
      <dgm:t>
        <a:bodyPr/>
        <a:lstStyle/>
        <a:p>
          <a:endParaRPr lang="es-CL"/>
        </a:p>
      </dgm:t>
    </dgm:pt>
    <dgm:pt modelId="{7805ADF7-F1D3-40A4-9D49-A1A8F86E9D9C}" type="sibTrans" cxnId="{02693E6B-337D-4103-80C0-D7BF86488E41}">
      <dgm:prSet/>
      <dgm:spPr/>
      <dgm:t>
        <a:bodyPr/>
        <a:lstStyle/>
        <a:p>
          <a:endParaRPr lang="es-CL"/>
        </a:p>
      </dgm:t>
    </dgm:pt>
    <dgm:pt modelId="{1C0CB3EB-CC92-4222-BBE6-EFDDD8CC9545}">
      <dgm:prSet phldrT="[Texto]"/>
      <dgm:spPr/>
      <dgm:t>
        <a:bodyPr/>
        <a:lstStyle/>
        <a:p>
          <a:r>
            <a:rPr lang="es-CL" dirty="0"/>
            <a:t>Septiembre</a:t>
          </a:r>
        </a:p>
      </dgm:t>
    </dgm:pt>
    <dgm:pt modelId="{5402C417-2057-4502-A649-47F2F87A6A91}" type="parTrans" cxnId="{D56AAC4F-EE66-4975-86DA-06B1A8E09B7A}">
      <dgm:prSet/>
      <dgm:spPr/>
      <dgm:t>
        <a:bodyPr/>
        <a:lstStyle/>
        <a:p>
          <a:endParaRPr lang="es-CL"/>
        </a:p>
      </dgm:t>
    </dgm:pt>
    <dgm:pt modelId="{4D65F96F-7431-4DAD-AC74-54BA63A65829}" type="sibTrans" cxnId="{D56AAC4F-EE66-4975-86DA-06B1A8E09B7A}">
      <dgm:prSet/>
      <dgm:spPr/>
      <dgm:t>
        <a:bodyPr/>
        <a:lstStyle/>
        <a:p>
          <a:endParaRPr lang="es-CL"/>
        </a:p>
      </dgm:t>
    </dgm:pt>
    <dgm:pt modelId="{0B864FD4-B877-415E-84F8-D198340F8F38}">
      <dgm:prSet/>
      <dgm:spPr/>
      <dgm:t>
        <a:bodyPr/>
        <a:lstStyle/>
        <a:p>
          <a:r>
            <a:rPr lang="es-CL" dirty="0"/>
            <a:t>Agosto</a:t>
          </a:r>
        </a:p>
      </dgm:t>
    </dgm:pt>
    <dgm:pt modelId="{A0CB1DD2-CBDA-4718-821C-AE8B9692EBD5}" type="parTrans" cxnId="{76FC6000-27CE-4540-A0DC-4C6CAA6B4EA5}">
      <dgm:prSet/>
      <dgm:spPr/>
      <dgm:t>
        <a:bodyPr/>
        <a:lstStyle/>
        <a:p>
          <a:endParaRPr lang="es-CL"/>
        </a:p>
      </dgm:t>
    </dgm:pt>
    <dgm:pt modelId="{83995E08-88C6-4AF6-BEF1-623D1D9ED779}" type="sibTrans" cxnId="{76FC6000-27CE-4540-A0DC-4C6CAA6B4EA5}">
      <dgm:prSet/>
      <dgm:spPr/>
      <dgm:t>
        <a:bodyPr/>
        <a:lstStyle/>
        <a:p>
          <a:endParaRPr lang="es-CL"/>
        </a:p>
      </dgm:t>
    </dgm:pt>
    <dgm:pt modelId="{97AE2EDD-50CF-4639-95D0-86DF65EBB00C}">
      <dgm:prSet/>
      <dgm:spPr/>
      <dgm:t>
        <a:bodyPr/>
        <a:lstStyle/>
        <a:p>
          <a:r>
            <a:rPr lang="es-CL" dirty="0"/>
            <a:t>Mayo</a:t>
          </a:r>
        </a:p>
      </dgm:t>
    </dgm:pt>
    <dgm:pt modelId="{0A943A9A-3B9A-43D8-815A-EE73FE23F208}" type="parTrans" cxnId="{C100EDDA-77B7-4EDE-8031-89AB09213862}">
      <dgm:prSet/>
      <dgm:spPr/>
      <dgm:t>
        <a:bodyPr/>
        <a:lstStyle/>
        <a:p>
          <a:endParaRPr lang="es-CL"/>
        </a:p>
      </dgm:t>
    </dgm:pt>
    <dgm:pt modelId="{AC2A3A54-C232-4F4F-B1B8-66D6F5B4F6AC}" type="sibTrans" cxnId="{C100EDDA-77B7-4EDE-8031-89AB09213862}">
      <dgm:prSet/>
      <dgm:spPr/>
      <dgm:t>
        <a:bodyPr/>
        <a:lstStyle/>
        <a:p>
          <a:endParaRPr lang="es-CL"/>
        </a:p>
      </dgm:t>
    </dgm:pt>
    <dgm:pt modelId="{0A79483B-AAC2-412D-AAF6-52709FB7CCDC}">
      <dgm:prSet/>
      <dgm:spPr/>
      <dgm:t>
        <a:bodyPr/>
        <a:lstStyle/>
        <a:p>
          <a:r>
            <a:rPr lang="es-CL" dirty="0"/>
            <a:t>Julio</a:t>
          </a:r>
        </a:p>
      </dgm:t>
    </dgm:pt>
    <dgm:pt modelId="{98E9D83A-BD3B-4BBE-8634-627EF8EC2F5D}" type="parTrans" cxnId="{CDAC64BD-23D3-46DB-B19B-E50E2119FA2A}">
      <dgm:prSet/>
      <dgm:spPr/>
      <dgm:t>
        <a:bodyPr/>
        <a:lstStyle/>
        <a:p>
          <a:endParaRPr lang="es-CL"/>
        </a:p>
      </dgm:t>
    </dgm:pt>
    <dgm:pt modelId="{ABA0041A-EC9B-4788-AEB0-CCFFE2D8C722}" type="sibTrans" cxnId="{CDAC64BD-23D3-46DB-B19B-E50E2119FA2A}">
      <dgm:prSet/>
      <dgm:spPr/>
      <dgm:t>
        <a:bodyPr/>
        <a:lstStyle/>
        <a:p>
          <a:endParaRPr lang="es-CL"/>
        </a:p>
      </dgm:t>
    </dgm:pt>
    <dgm:pt modelId="{C008840A-72A0-4E1A-8222-92A58A6357DB}">
      <dgm:prSet/>
      <dgm:spPr/>
      <dgm:t>
        <a:bodyPr/>
        <a:lstStyle/>
        <a:p>
          <a:r>
            <a:rPr lang="es-CL" dirty="0"/>
            <a:t>Junio</a:t>
          </a:r>
        </a:p>
      </dgm:t>
    </dgm:pt>
    <dgm:pt modelId="{A0196C5E-B122-414B-993C-6DBE14426E74}" type="parTrans" cxnId="{38AE7A95-3A95-4F17-9248-D106EDE27B86}">
      <dgm:prSet/>
      <dgm:spPr/>
      <dgm:t>
        <a:bodyPr/>
        <a:lstStyle/>
        <a:p>
          <a:endParaRPr lang="es-CL"/>
        </a:p>
      </dgm:t>
    </dgm:pt>
    <dgm:pt modelId="{CF1658B6-3824-43C6-B301-34AF562515B6}" type="sibTrans" cxnId="{38AE7A95-3A95-4F17-9248-D106EDE27B86}">
      <dgm:prSet/>
      <dgm:spPr/>
      <dgm:t>
        <a:bodyPr/>
        <a:lstStyle/>
        <a:p>
          <a:endParaRPr lang="es-CL"/>
        </a:p>
      </dgm:t>
    </dgm:pt>
    <dgm:pt modelId="{0A84E1F7-FD0A-4148-B761-17D03457BAB8}">
      <dgm:prSet/>
      <dgm:spPr/>
      <dgm:t>
        <a:bodyPr/>
        <a:lstStyle/>
        <a:p>
          <a:r>
            <a:rPr lang="es-CL" dirty="0"/>
            <a:t>Octubre</a:t>
          </a:r>
        </a:p>
      </dgm:t>
    </dgm:pt>
    <dgm:pt modelId="{89E9D117-D9BF-4832-85DE-6CCDC40B547E}" type="parTrans" cxnId="{85785ED1-BF94-4690-A734-C71E57D763C5}">
      <dgm:prSet/>
      <dgm:spPr/>
      <dgm:t>
        <a:bodyPr/>
        <a:lstStyle/>
        <a:p>
          <a:endParaRPr lang="es-CL"/>
        </a:p>
      </dgm:t>
    </dgm:pt>
    <dgm:pt modelId="{7A4F5586-BB85-45A9-AF82-2EB8F55456E9}" type="sibTrans" cxnId="{85785ED1-BF94-4690-A734-C71E57D763C5}">
      <dgm:prSet/>
      <dgm:spPr/>
      <dgm:t>
        <a:bodyPr/>
        <a:lstStyle/>
        <a:p>
          <a:endParaRPr lang="es-CL"/>
        </a:p>
      </dgm:t>
    </dgm:pt>
    <dgm:pt modelId="{184240B6-02C5-4CE2-89B0-B0BB80A02BD0}">
      <dgm:prSet/>
      <dgm:spPr/>
      <dgm:t>
        <a:bodyPr/>
        <a:lstStyle/>
        <a:p>
          <a:r>
            <a:rPr lang="es-CL" dirty="0"/>
            <a:t>Noviembre</a:t>
          </a:r>
        </a:p>
      </dgm:t>
    </dgm:pt>
    <dgm:pt modelId="{245BC768-AB21-4337-94E1-92415148FAEA}" type="parTrans" cxnId="{9990FE08-029C-458A-8551-0D29017ECC25}">
      <dgm:prSet/>
      <dgm:spPr/>
      <dgm:t>
        <a:bodyPr/>
        <a:lstStyle/>
        <a:p>
          <a:endParaRPr lang="es-CL"/>
        </a:p>
      </dgm:t>
    </dgm:pt>
    <dgm:pt modelId="{73E63C7C-211E-4A31-8FE6-57EA43A1807C}" type="sibTrans" cxnId="{9990FE08-029C-458A-8551-0D29017ECC25}">
      <dgm:prSet/>
      <dgm:spPr/>
      <dgm:t>
        <a:bodyPr/>
        <a:lstStyle/>
        <a:p>
          <a:endParaRPr lang="es-CL"/>
        </a:p>
      </dgm:t>
    </dgm:pt>
    <dgm:pt modelId="{2F385ADD-9438-4F74-8E52-FDAF45ECC36A}">
      <dgm:prSet phldrT="[Texto]"/>
      <dgm:spPr/>
      <dgm:t>
        <a:bodyPr/>
        <a:lstStyle/>
        <a:p>
          <a:r>
            <a:rPr lang="es-CL" dirty="0"/>
            <a:t>Diciembre</a:t>
          </a:r>
        </a:p>
      </dgm:t>
    </dgm:pt>
    <dgm:pt modelId="{F7F9F178-B07D-4964-A484-937824FF4BA0}" type="parTrans" cxnId="{36ABD833-AA7A-40A2-BABA-9B7918B88C1B}">
      <dgm:prSet/>
      <dgm:spPr/>
      <dgm:t>
        <a:bodyPr/>
        <a:lstStyle/>
        <a:p>
          <a:endParaRPr lang="es-CL"/>
        </a:p>
      </dgm:t>
    </dgm:pt>
    <dgm:pt modelId="{EC2CB563-0C20-42DF-B749-0ABB9F9A1955}" type="sibTrans" cxnId="{36ABD833-AA7A-40A2-BABA-9B7918B88C1B}">
      <dgm:prSet/>
      <dgm:spPr/>
      <dgm:t>
        <a:bodyPr/>
        <a:lstStyle/>
        <a:p>
          <a:endParaRPr lang="es-CL"/>
        </a:p>
      </dgm:t>
    </dgm:pt>
    <dgm:pt modelId="{77431357-4633-4EA7-A928-B24A5F1BF1F6}" type="pres">
      <dgm:prSet presAssocID="{3D9D48D6-9B75-43E8-83BC-C008B35BE2E6}" presName="diagram" presStyleCnt="0">
        <dgm:presLayoutVars>
          <dgm:dir/>
          <dgm:resizeHandles val="exact"/>
        </dgm:presLayoutVars>
      </dgm:prSet>
      <dgm:spPr/>
    </dgm:pt>
    <dgm:pt modelId="{0299BBEE-F403-4C9A-BE69-F1438D5DCD45}" type="pres">
      <dgm:prSet presAssocID="{F7119691-FB43-45A8-BC79-09EFB86D95E7}" presName="node" presStyleLbl="node1" presStyleIdx="0" presStyleCnt="12">
        <dgm:presLayoutVars>
          <dgm:bulletEnabled val="1"/>
        </dgm:presLayoutVars>
      </dgm:prSet>
      <dgm:spPr/>
    </dgm:pt>
    <dgm:pt modelId="{B905102F-AE4C-43A0-A412-87ABD28BF895}" type="pres">
      <dgm:prSet presAssocID="{364E1904-4D61-4B1D-9C0A-912E8CA960BC}" presName="sibTrans" presStyleCnt="0"/>
      <dgm:spPr/>
    </dgm:pt>
    <dgm:pt modelId="{67AC94EA-DE93-43A3-801E-73F6FE5FD409}" type="pres">
      <dgm:prSet presAssocID="{7F445CA9-4A39-44E3-8901-0A4438933CCC}" presName="node" presStyleLbl="node1" presStyleIdx="1" presStyleCnt="12" custLinFactNeighborX="1618" custLinFactNeighborY="-1349">
        <dgm:presLayoutVars>
          <dgm:bulletEnabled val="1"/>
        </dgm:presLayoutVars>
      </dgm:prSet>
      <dgm:spPr/>
    </dgm:pt>
    <dgm:pt modelId="{DF69DF35-6A5F-42A3-9835-BD1EC23E93C2}" type="pres">
      <dgm:prSet presAssocID="{59D2121D-D61D-4C3A-B6BC-EC42F1DCC7AF}" presName="sibTrans" presStyleCnt="0"/>
      <dgm:spPr/>
    </dgm:pt>
    <dgm:pt modelId="{F631EE9B-0E74-4222-B3A1-ABFBB2089637}" type="pres">
      <dgm:prSet presAssocID="{53A0CEA5-FC04-4C94-870E-12F40355B686}" presName="node" presStyleLbl="node1" presStyleIdx="2" presStyleCnt="12">
        <dgm:presLayoutVars>
          <dgm:bulletEnabled val="1"/>
        </dgm:presLayoutVars>
      </dgm:prSet>
      <dgm:spPr/>
    </dgm:pt>
    <dgm:pt modelId="{9D2F58AB-3620-41CA-9812-F5B801B9B143}" type="pres">
      <dgm:prSet presAssocID="{248C58FF-4A5E-4DE7-8D49-44F3D67704DA}" presName="sibTrans" presStyleCnt="0"/>
      <dgm:spPr/>
    </dgm:pt>
    <dgm:pt modelId="{D234FEB9-37B4-4013-87F9-9BEF486ACEDC}" type="pres">
      <dgm:prSet presAssocID="{5B9F4678-DC95-4368-B9CA-7F31CE945BBF}" presName="node" presStyleLbl="node1" presStyleIdx="3" presStyleCnt="12">
        <dgm:presLayoutVars>
          <dgm:bulletEnabled val="1"/>
        </dgm:presLayoutVars>
      </dgm:prSet>
      <dgm:spPr/>
    </dgm:pt>
    <dgm:pt modelId="{068B71B5-D8D7-4515-8BF4-728D6526E710}" type="pres">
      <dgm:prSet presAssocID="{7805ADF7-F1D3-40A4-9D49-A1A8F86E9D9C}" presName="sibTrans" presStyleCnt="0"/>
      <dgm:spPr/>
    </dgm:pt>
    <dgm:pt modelId="{5F92EAB4-9FAA-4B18-833F-F1BCBF578BF5}" type="pres">
      <dgm:prSet presAssocID="{97AE2EDD-50CF-4639-95D0-86DF65EBB00C}" presName="node" presStyleLbl="node1" presStyleIdx="4" presStyleCnt="12">
        <dgm:presLayoutVars>
          <dgm:bulletEnabled val="1"/>
        </dgm:presLayoutVars>
      </dgm:prSet>
      <dgm:spPr/>
    </dgm:pt>
    <dgm:pt modelId="{7EEF77BE-A56F-440A-9DD1-EF2209374B93}" type="pres">
      <dgm:prSet presAssocID="{AC2A3A54-C232-4F4F-B1B8-66D6F5B4F6AC}" presName="sibTrans" presStyleCnt="0"/>
      <dgm:spPr/>
    </dgm:pt>
    <dgm:pt modelId="{50BE8F02-76CA-41D0-A2DE-48E41A1BFF2B}" type="pres">
      <dgm:prSet presAssocID="{C008840A-72A0-4E1A-8222-92A58A6357DB}" presName="node" presStyleLbl="node1" presStyleIdx="5" presStyleCnt="12">
        <dgm:presLayoutVars>
          <dgm:bulletEnabled val="1"/>
        </dgm:presLayoutVars>
      </dgm:prSet>
      <dgm:spPr/>
    </dgm:pt>
    <dgm:pt modelId="{E0BD28D0-51D2-4E64-B473-5C75AD861BAB}" type="pres">
      <dgm:prSet presAssocID="{CF1658B6-3824-43C6-B301-34AF562515B6}" presName="sibTrans" presStyleCnt="0"/>
      <dgm:spPr/>
    </dgm:pt>
    <dgm:pt modelId="{96B18030-D9F2-45C8-A705-990AEC697A13}" type="pres">
      <dgm:prSet presAssocID="{0A79483B-AAC2-412D-AAF6-52709FB7CCDC}" presName="node" presStyleLbl="node1" presStyleIdx="6" presStyleCnt="12">
        <dgm:presLayoutVars>
          <dgm:bulletEnabled val="1"/>
        </dgm:presLayoutVars>
      </dgm:prSet>
      <dgm:spPr/>
    </dgm:pt>
    <dgm:pt modelId="{BB655CE5-59F4-4162-AF4C-0FD9EAD719A1}" type="pres">
      <dgm:prSet presAssocID="{ABA0041A-EC9B-4788-AEB0-CCFFE2D8C722}" presName="sibTrans" presStyleCnt="0"/>
      <dgm:spPr/>
    </dgm:pt>
    <dgm:pt modelId="{F002BBFC-2196-48C0-B55A-7A42239072B3}" type="pres">
      <dgm:prSet presAssocID="{0B864FD4-B877-415E-84F8-D198340F8F38}" presName="node" presStyleLbl="node1" presStyleIdx="7" presStyleCnt="12">
        <dgm:presLayoutVars>
          <dgm:bulletEnabled val="1"/>
        </dgm:presLayoutVars>
      </dgm:prSet>
      <dgm:spPr/>
    </dgm:pt>
    <dgm:pt modelId="{699961E0-A2C6-4DC9-BFF5-D6EBEC93D158}" type="pres">
      <dgm:prSet presAssocID="{83995E08-88C6-4AF6-BEF1-623D1D9ED779}" presName="sibTrans" presStyleCnt="0"/>
      <dgm:spPr/>
    </dgm:pt>
    <dgm:pt modelId="{7D6926C3-4362-4885-A23D-1881C1CBF43A}" type="pres">
      <dgm:prSet presAssocID="{1C0CB3EB-CC92-4222-BBE6-EFDDD8CC9545}" presName="node" presStyleLbl="node1" presStyleIdx="8" presStyleCnt="12">
        <dgm:presLayoutVars>
          <dgm:bulletEnabled val="1"/>
        </dgm:presLayoutVars>
      </dgm:prSet>
      <dgm:spPr/>
    </dgm:pt>
    <dgm:pt modelId="{7F3DE2AB-79C1-43C7-9ECA-644AD9871B36}" type="pres">
      <dgm:prSet presAssocID="{4D65F96F-7431-4DAD-AC74-54BA63A65829}" presName="sibTrans" presStyleCnt="0"/>
      <dgm:spPr/>
    </dgm:pt>
    <dgm:pt modelId="{BCE1C698-0930-451C-9D0F-7F0FA93167D8}" type="pres">
      <dgm:prSet presAssocID="{0A84E1F7-FD0A-4148-B761-17D03457BAB8}" presName="node" presStyleLbl="node1" presStyleIdx="9" presStyleCnt="12">
        <dgm:presLayoutVars>
          <dgm:bulletEnabled val="1"/>
        </dgm:presLayoutVars>
      </dgm:prSet>
      <dgm:spPr/>
    </dgm:pt>
    <dgm:pt modelId="{14C474B4-9E58-4503-9739-0E2233EFD8B6}" type="pres">
      <dgm:prSet presAssocID="{7A4F5586-BB85-45A9-AF82-2EB8F55456E9}" presName="sibTrans" presStyleCnt="0"/>
      <dgm:spPr/>
    </dgm:pt>
    <dgm:pt modelId="{D52C6FA7-C09D-4149-8228-93615BFE18E7}" type="pres">
      <dgm:prSet presAssocID="{184240B6-02C5-4CE2-89B0-B0BB80A02BD0}" presName="node" presStyleLbl="node1" presStyleIdx="10" presStyleCnt="12">
        <dgm:presLayoutVars>
          <dgm:bulletEnabled val="1"/>
        </dgm:presLayoutVars>
      </dgm:prSet>
      <dgm:spPr/>
    </dgm:pt>
    <dgm:pt modelId="{F155796A-71A3-43B3-A581-2739A376C43F}" type="pres">
      <dgm:prSet presAssocID="{73E63C7C-211E-4A31-8FE6-57EA43A1807C}" presName="sibTrans" presStyleCnt="0"/>
      <dgm:spPr/>
    </dgm:pt>
    <dgm:pt modelId="{4E2FE880-6313-4163-8ECF-52FDBA4E9719}" type="pres">
      <dgm:prSet presAssocID="{2F385ADD-9438-4F74-8E52-FDAF45ECC36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6FC6000-27CE-4540-A0DC-4C6CAA6B4EA5}" srcId="{3D9D48D6-9B75-43E8-83BC-C008B35BE2E6}" destId="{0B864FD4-B877-415E-84F8-D198340F8F38}" srcOrd="7" destOrd="0" parTransId="{A0CB1DD2-CBDA-4718-821C-AE8B9692EBD5}" sibTransId="{83995E08-88C6-4AF6-BEF1-623D1D9ED779}"/>
    <dgm:cxn modelId="{9990FE08-029C-458A-8551-0D29017ECC25}" srcId="{3D9D48D6-9B75-43E8-83BC-C008B35BE2E6}" destId="{184240B6-02C5-4CE2-89B0-B0BB80A02BD0}" srcOrd="10" destOrd="0" parTransId="{245BC768-AB21-4337-94E1-92415148FAEA}" sibTransId="{73E63C7C-211E-4A31-8FE6-57EA43A1807C}"/>
    <dgm:cxn modelId="{1C0AD716-44C7-4DD0-AC57-39AAB5C5DE9C}" type="presOf" srcId="{53A0CEA5-FC04-4C94-870E-12F40355B686}" destId="{F631EE9B-0E74-4222-B3A1-ABFBB2089637}" srcOrd="0" destOrd="0" presId="urn:microsoft.com/office/officeart/2005/8/layout/default"/>
    <dgm:cxn modelId="{B8259828-6935-4098-B8EA-FDC3508198BE}" type="presOf" srcId="{5B9F4678-DC95-4368-B9CA-7F31CE945BBF}" destId="{D234FEB9-37B4-4013-87F9-9BEF486ACEDC}" srcOrd="0" destOrd="0" presId="urn:microsoft.com/office/officeart/2005/8/layout/default"/>
    <dgm:cxn modelId="{A77EC22D-D412-45CD-B4A5-B537F75EFD88}" type="presOf" srcId="{F7119691-FB43-45A8-BC79-09EFB86D95E7}" destId="{0299BBEE-F403-4C9A-BE69-F1438D5DCD45}" srcOrd="0" destOrd="0" presId="urn:microsoft.com/office/officeart/2005/8/layout/default"/>
    <dgm:cxn modelId="{36ABD833-AA7A-40A2-BABA-9B7918B88C1B}" srcId="{3D9D48D6-9B75-43E8-83BC-C008B35BE2E6}" destId="{2F385ADD-9438-4F74-8E52-FDAF45ECC36A}" srcOrd="11" destOrd="0" parTransId="{F7F9F178-B07D-4964-A484-937824FF4BA0}" sibTransId="{EC2CB563-0C20-42DF-B749-0ABB9F9A1955}"/>
    <dgm:cxn modelId="{E089416A-CB9D-4716-804B-384073C351A1}" type="presOf" srcId="{1C0CB3EB-CC92-4222-BBE6-EFDDD8CC9545}" destId="{7D6926C3-4362-4885-A23D-1881C1CBF43A}" srcOrd="0" destOrd="0" presId="urn:microsoft.com/office/officeart/2005/8/layout/default"/>
    <dgm:cxn modelId="{02693E6B-337D-4103-80C0-D7BF86488E41}" srcId="{3D9D48D6-9B75-43E8-83BC-C008B35BE2E6}" destId="{5B9F4678-DC95-4368-B9CA-7F31CE945BBF}" srcOrd="3" destOrd="0" parTransId="{6556A0CA-3B43-461F-B721-17A93335B50B}" sibTransId="{7805ADF7-F1D3-40A4-9D49-A1A8F86E9D9C}"/>
    <dgm:cxn modelId="{5860154E-5812-42F7-A489-CF2473BD726B}" type="presOf" srcId="{7F445CA9-4A39-44E3-8901-0A4438933CCC}" destId="{67AC94EA-DE93-43A3-801E-73F6FE5FD409}" srcOrd="0" destOrd="0" presId="urn:microsoft.com/office/officeart/2005/8/layout/default"/>
    <dgm:cxn modelId="{2517996E-87C0-498D-8956-D27EB65F9FF4}" srcId="{3D9D48D6-9B75-43E8-83BC-C008B35BE2E6}" destId="{53A0CEA5-FC04-4C94-870E-12F40355B686}" srcOrd="2" destOrd="0" parTransId="{62FE66BB-1D07-4B89-BEBD-03378FCB612D}" sibTransId="{248C58FF-4A5E-4DE7-8D49-44F3D67704DA}"/>
    <dgm:cxn modelId="{D56AAC4F-EE66-4975-86DA-06B1A8E09B7A}" srcId="{3D9D48D6-9B75-43E8-83BC-C008B35BE2E6}" destId="{1C0CB3EB-CC92-4222-BBE6-EFDDD8CC9545}" srcOrd="8" destOrd="0" parTransId="{5402C417-2057-4502-A649-47F2F87A6A91}" sibTransId="{4D65F96F-7431-4DAD-AC74-54BA63A65829}"/>
    <dgm:cxn modelId="{38AE7A95-3A95-4F17-9248-D106EDE27B86}" srcId="{3D9D48D6-9B75-43E8-83BC-C008B35BE2E6}" destId="{C008840A-72A0-4E1A-8222-92A58A6357DB}" srcOrd="5" destOrd="0" parTransId="{A0196C5E-B122-414B-993C-6DBE14426E74}" sibTransId="{CF1658B6-3824-43C6-B301-34AF562515B6}"/>
    <dgm:cxn modelId="{115CCCA2-E537-4116-8518-0FA4BBE65C8C}" type="presOf" srcId="{0A84E1F7-FD0A-4148-B761-17D03457BAB8}" destId="{BCE1C698-0930-451C-9D0F-7F0FA93167D8}" srcOrd="0" destOrd="0" presId="urn:microsoft.com/office/officeart/2005/8/layout/default"/>
    <dgm:cxn modelId="{C183A9B5-56C6-4711-8986-9C18333AAC22}" type="presOf" srcId="{C008840A-72A0-4E1A-8222-92A58A6357DB}" destId="{50BE8F02-76CA-41D0-A2DE-48E41A1BFF2B}" srcOrd="0" destOrd="0" presId="urn:microsoft.com/office/officeart/2005/8/layout/default"/>
    <dgm:cxn modelId="{72EF17B7-0ABE-4DD9-ACDF-F4C809725DFE}" type="presOf" srcId="{0B864FD4-B877-415E-84F8-D198340F8F38}" destId="{F002BBFC-2196-48C0-B55A-7A42239072B3}" srcOrd="0" destOrd="0" presId="urn:microsoft.com/office/officeart/2005/8/layout/default"/>
    <dgm:cxn modelId="{AC8247B7-51F6-4AF8-B013-68BB12ED45C9}" srcId="{3D9D48D6-9B75-43E8-83BC-C008B35BE2E6}" destId="{F7119691-FB43-45A8-BC79-09EFB86D95E7}" srcOrd="0" destOrd="0" parTransId="{28965A5D-D522-4D75-AEBF-2E6A26883336}" sibTransId="{364E1904-4D61-4B1D-9C0A-912E8CA960BC}"/>
    <dgm:cxn modelId="{CDAC64BD-23D3-46DB-B19B-E50E2119FA2A}" srcId="{3D9D48D6-9B75-43E8-83BC-C008B35BE2E6}" destId="{0A79483B-AAC2-412D-AAF6-52709FB7CCDC}" srcOrd="6" destOrd="0" parTransId="{98E9D83A-BD3B-4BBE-8634-627EF8EC2F5D}" sibTransId="{ABA0041A-EC9B-4788-AEB0-CCFFE2D8C722}"/>
    <dgm:cxn modelId="{F2A96FBD-E5A5-4EA0-B831-FD6B8F944015}" type="presOf" srcId="{3D9D48D6-9B75-43E8-83BC-C008B35BE2E6}" destId="{77431357-4633-4EA7-A928-B24A5F1BF1F6}" srcOrd="0" destOrd="0" presId="urn:microsoft.com/office/officeart/2005/8/layout/default"/>
    <dgm:cxn modelId="{85785ED1-BF94-4690-A734-C71E57D763C5}" srcId="{3D9D48D6-9B75-43E8-83BC-C008B35BE2E6}" destId="{0A84E1F7-FD0A-4148-B761-17D03457BAB8}" srcOrd="9" destOrd="0" parTransId="{89E9D117-D9BF-4832-85DE-6CCDC40B547E}" sibTransId="{7A4F5586-BB85-45A9-AF82-2EB8F55456E9}"/>
    <dgm:cxn modelId="{C100EDDA-77B7-4EDE-8031-89AB09213862}" srcId="{3D9D48D6-9B75-43E8-83BC-C008B35BE2E6}" destId="{97AE2EDD-50CF-4639-95D0-86DF65EBB00C}" srcOrd="4" destOrd="0" parTransId="{0A943A9A-3B9A-43D8-815A-EE73FE23F208}" sibTransId="{AC2A3A54-C232-4F4F-B1B8-66D6F5B4F6AC}"/>
    <dgm:cxn modelId="{7CEE9AE4-8492-47A7-B19E-248B09F8FD0D}" type="presOf" srcId="{97AE2EDD-50CF-4639-95D0-86DF65EBB00C}" destId="{5F92EAB4-9FAA-4B18-833F-F1BCBF578BF5}" srcOrd="0" destOrd="0" presId="urn:microsoft.com/office/officeart/2005/8/layout/default"/>
    <dgm:cxn modelId="{CFB7B9E9-3DFA-47F6-A05A-C9AB6181F992}" srcId="{3D9D48D6-9B75-43E8-83BC-C008B35BE2E6}" destId="{7F445CA9-4A39-44E3-8901-0A4438933CCC}" srcOrd="1" destOrd="0" parTransId="{80D10FC1-3587-4F94-B9F5-DC8C8D89F062}" sibTransId="{59D2121D-D61D-4C3A-B6BC-EC42F1DCC7AF}"/>
    <dgm:cxn modelId="{88C3DDEC-40DE-469F-85CE-A15006A0D982}" type="presOf" srcId="{2F385ADD-9438-4F74-8E52-FDAF45ECC36A}" destId="{4E2FE880-6313-4163-8ECF-52FDBA4E9719}" srcOrd="0" destOrd="0" presId="urn:microsoft.com/office/officeart/2005/8/layout/default"/>
    <dgm:cxn modelId="{14E42EEF-27F6-45B7-AE2C-771847333A3E}" type="presOf" srcId="{184240B6-02C5-4CE2-89B0-B0BB80A02BD0}" destId="{D52C6FA7-C09D-4149-8228-93615BFE18E7}" srcOrd="0" destOrd="0" presId="urn:microsoft.com/office/officeart/2005/8/layout/default"/>
    <dgm:cxn modelId="{908BA0F4-128A-472A-A5E5-4EF40B3B052F}" type="presOf" srcId="{0A79483B-AAC2-412D-AAF6-52709FB7CCDC}" destId="{96B18030-D9F2-45C8-A705-990AEC697A13}" srcOrd="0" destOrd="0" presId="urn:microsoft.com/office/officeart/2005/8/layout/default"/>
    <dgm:cxn modelId="{7F4A9820-FBE5-451A-B5EB-4441B3D8B007}" type="presParOf" srcId="{77431357-4633-4EA7-A928-B24A5F1BF1F6}" destId="{0299BBEE-F403-4C9A-BE69-F1438D5DCD45}" srcOrd="0" destOrd="0" presId="urn:microsoft.com/office/officeart/2005/8/layout/default"/>
    <dgm:cxn modelId="{55860378-2E03-458A-897F-3B3907074CEF}" type="presParOf" srcId="{77431357-4633-4EA7-A928-B24A5F1BF1F6}" destId="{B905102F-AE4C-43A0-A412-87ABD28BF895}" srcOrd="1" destOrd="0" presId="urn:microsoft.com/office/officeart/2005/8/layout/default"/>
    <dgm:cxn modelId="{39F63A56-4441-42A3-9402-F4BE646B3A98}" type="presParOf" srcId="{77431357-4633-4EA7-A928-B24A5F1BF1F6}" destId="{67AC94EA-DE93-43A3-801E-73F6FE5FD409}" srcOrd="2" destOrd="0" presId="urn:microsoft.com/office/officeart/2005/8/layout/default"/>
    <dgm:cxn modelId="{78602E2B-8589-482B-AF70-68D17C3032DF}" type="presParOf" srcId="{77431357-4633-4EA7-A928-B24A5F1BF1F6}" destId="{DF69DF35-6A5F-42A3-9835-BD1EC23E93C2}" srcOrd="3" destOrd="0" presId="urn:microsoft.com/office/officeart/2005/8/layout/default"/>
    <dgm:cxn modelId="{6C556392-CCB4-4C3D-946D-8DF89A3F319D}" type="presParOf" srcId="{77431357-4633-4EA7-A928-B24A5F1BF1F6}" destId="{F631EE9B-0E74-4222-B3A1-ABFBB2089637}" srcOrd="4" destOrd="0" presId="urn:microsoft.com/office/officeart/2005/8/layout/default"/>
    <dgm:cxn modelId="{BE0FD29F-6773-4AD7-A1A9-81F1171E462A}" type="presParOf" srcId="{77431357-4633-4EA7-A928-B24A5F1BF1F6}" destId="{9D2F58AB-3620-41CA-9812-F5B801B9B143}" srcOrd="5" destOrd="0" presId="urn:microsoft.com/office/officeart/2005/8/layout/default"/>
    <dgm:cxn modelId="{825660E4-804E-4C29-8941-D6FEC1C82C07}" type="presParOf" srcId="{77431357-4633-4EA7-A928-B24A5F1BF1F6}" destId="{D234FEB9-37B4-4013-87F9-9BEF486ACEDC}" srcOrd="6" destOrd="0" presId="urn:microsoft.com/office/officeart/2005/8/layout/default"/>
    <dgm:cxn modelId="{E97E9AFF-F28A-43AD-B957-734458C576DA}" type="presParOf" srcId="{77431357-4633-4EA7-A928-B24A5F1BF1F6}" destId="{068B71B5-D8D7-4515-8BF4-728D6526E710}" srcOrd="7" destOrd="0" presId="urn:microsoft.com/office/officeart/2005/8/layout/default"/>
    <dgm:cxn modelId="{429F36FC-EF2B-4CE7-97BF-74763F02240A}" type="presParOf" srcId="{77431357-4633-4EA7-A928-B24A5F1BF1F6}" destId="{5F92EAB4-9FAA-4B18-833F-F1BCBF578BF5}" srcOrd="8" destOrd="0" presId="urn:microsoft.com/office/officeart/2005/8/layout/default"/>
    <dgm:cxn modelId="{9E05B1E1-C2DE-4A96-AE18-DB2AC6B2D562}" type="presParOf" srcId="{77431357-4633-4EA7-A928-B24A5F1BF1F6}" destId="{7EEF77BE-A56F-440A-9DD1-EF2209374B93}" srcOrd="9" destOrd="0" presId="urn:microsoft.com/office/officeart/2005/8/layout/default"/>
    <dgm:cxn modelId="{D6B2CCE9-0CF1-49DD-9251-B69D0B90325F}" type="presParOf" srcId="{77431357-4633-4EA7-A928-B24A5F1BF1F6}" destId="{50BE8F02-76CA-41D0-A2DE-48E41A1BFF2B}" srcOrd="10" destOrd="0" presId="urn:microsoft.com/office/officeart/2005/8/layout/default"/>
    <dgm:cxn modelId="{EF65E2DB-2F34-4EF4-99C9-43974BD52A6E}" type="presParOf" srcId="{77431357-4633-4EA7-A928-B24A5F1BF1F6}" destId="{E0BD28D0-51D2-4E64-B473-5C75AD861BAB}" srcOrd="11" destOrd="0" presId="urn:microsoft.com/office/officeart/2005/8/layout/default"/>
    <dgm:cxn modelId="{04100FA3-8ED3-4FCE-BE71-541D3B4D5D30}" type="presParOf" srcId="{77431357-4633-4EA7-A928-B24A5F1BF1F6}" destId="{96B18030-D9F2-45C8-A705-990AEC697A13}" srcOrd="12" destOrd="0" presId="urn:microsoft.com/office/officeart/2005/8/layout/default"/>
    <dgm:cxn modelId="{955CC6FD-445D-42F7-9FE4-C477D4AC9EE0}" type="presParOf" srcId="{77431357-4633-4EA7-A928-B24A5F1BF1F6}" destId="{BB655CE5-59F4-4162-AF4C-0FD9EAD719A1}" srcOrd="13" destOrd="0" presId="urn:microsoft.com/office/officeart/2005/8/layout/default"/>
    <dgm:cxn modelId="{9EEE12E6-212E-4585-92E4-73B261ACF182}" type="presParOf" srcId="{77431357-4633-4EA7-A928-B24A5F1BF1F6}" destId="{F002BBFC-2196-48C0-B55A-7A42239072B3}" srcOrd="14" destOrd="0" presId="urn:microsoft.com/office/officeart/2005/8/layout/default"/>
    <dgm:cxn modelId="{81361267-63BA-447E-B057-A597F150FF6A}" type="presParOf" srcId="{77431357-4633-4EA7-A928-B24A5F1BF1F6}" destId="{699961E0-A2C6-4DC9-BFF5-D6EBEC93D158}" srcOrd="15" destOrd="0" presId="urn:microsoft.com/office/officeart/2005/8/layout/default"/>
    <dgm:cxn modelId="{78C31B77-168D-429A-B86D-CDCC6B68AFAB}" type="presParOf" srcId="{77431357-4633-4EA7-A928-B24A5F1BF1F6}" destId="{7D6926C3-4362-4885-A23D-1881C1CBF43A}" srcOrd="16" destOrd="0" presId="urn:microsoft.com/office/officeart/2005/8/layout/default"/>
    <dgm:cxn modelId="{F7695F12-F1F8-4B28-B5A6-CB8B3D75AE51}" type="presParOf" srcId="{77431357-4633-4EA7-A928-B24A5F1BF1F6}" destId="{7F3DE2AB-79C1-43C7-9ECA-644AD9871B36}" srcOrd="17" destOrd="0" presId="urn:microsoft.com/office/officeart/2005/8/layout/default"/>
    <dgm:cxn modelId="{2405923D-3132-43E0-9FDE-F3B534F8CCF5}" type="presParOf" srcId="{77431357-4633-4EA7-A928-B24A5F1BF1F6}" destId="{BCE1C698-0930-451C-9D0F-7F0FA93167D8}" srcOrd="18" destOrd="0" presId="urn:microsoft.com/office/officeart/2005/8/layout/default"/>
    <dgm:cxn modelId="{9ABB347E-7075-48E1-A4B6-E30BD9B4240D}" type="presParOf" srcId="{77431357-4633-4EA7-A928-B24A5F1BF1F6}" destId="{14C474B4-9E58-4503-9739-0E2233EFD8B6}" srcOrd="19" destOrd="0" presId="urn:microsoft.com/office/officeart/2005/8/layout/default"/>
    <dgm:cxn modelId="{E660936D-5050-4D95-9E2B-5C461CD661C5}" type="presParOf" srcId="{77431357-4633-4EA7-A928-B24A5F1BF1F6}" destId="{D52C6FA7-C09D-4149-8228-93615BFE18E7}" srcOrd="20" destOrd="0" presId="urn:microsoft.com/office/officeart/2005/8/layout/default"/>
    <dgm:cxn modelId="{DF55F32E-CDCB-41D9-9F2A-DFDB0C924D32}" type="presParOf" srcId="{77431357-4633-4EA7-A928-B24A5F1BF1F6}" destId="{F155796A-71A3-43B3-A581-2739A376C43F}" srcOrd="21" destOrd="0" presId="urn:microsoft.com/office/officeart/2005/8/layout/default"/>
    <dgm:cxn modelId="{74611618-AC5F-42CB-BA70-0A8752ACD431}" type="presParOf" srcId="{77431357-4633-4EA7-A928-B24A5F1BF1F6}" destId="{4E2FE880-6313-4163-8ECF-52FDBA4E971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C1D77-5CD2-4573-ACAE-B2DF1ED51834}">
      <dsp:nvSpPr>
        <dsp:cNvPr id="0" name=""/>
        <dsp:cNvSpPr/>
      </dsp:nvSpPr>
      <dsp:spPr>
        <a:xfrm>
          <a:off x="639754" y="419675"/>
          <a:ext cx="2341150" cy="14046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>
              <a:latin typeface="Segoe Script" panose="030B0504020000000003" pitchFamily="66" charset="0"/>
            </a:rPr>
            <a:t>El </a:t>
          </a:r>
          <a:r>
            <a:rPr lang="es-CL" sz="2200" b="1" u="sng" kern="1200" dirty="0">
              <a:latin typeface="Segoe Script" panose="030B0504020000000003" pitchFamily="66" charset="0"/>
            </a:rPr>
            <a:t>año</a:t>
          </a:r>
          <a:r>
            <a:rPr lang="es-CL" sz="2200" kern="1200" dirty="0">
              <a:latin typeface="Segoe Script" panose="030B0504020000000003" pitchFamily="66" charset="0"/>
            </a:rPr>
            <a:t> en  que estamos</a:t>
          </a:r>
        </a:p>
      </dsp:txBody>
      <dsp:txXfrm>
        <a:off x="639754" y="419675"/>
        <a:ext cx="2341150" cy="1404690"/>
      </dsp:txXfrm>
    </dsp:sp>
    <dsp:sp modelId="{0E8F2031-F643-400F-A75C-C42A97448201}">
      <dsp:nvSpPr>
        <dsp:cNvPr id="0" name=""/>
        <dsp:cNvSpPr/>
      </dsp:nvSpPr>
      <dsp:spPr>
        <a:xfrm>
          <a:off x="632754" y="1880816"/>
          <a:ext cx="2341150" cy="140469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>
              <a:latin typeface="Segoe Script" panose="030B0504020000000003" pitchFamily="66" charset="0"/>
            </a:rPr>
            <a:t>El </a:t>
          </a:r>
          <a:r>
            <a:rPr lang="es-CL" sz="2200" b="1" u="sng" kern="1200" dirty="0">
              <a:latin typeface="Segoe Script" panose="030B0504020000000003" pitchFamily="66" charset="0"/>
            </a:rPr>
            <a:t>mes</a:t>
          </a:r>
          <a:r>
            <a:rPr lang="es-CL" sz="2200" b="1" u="none" kern="1200" dirty="0">
              <a:latin typeface="Segoe Script" panose="030B0504020000000003" pitchFamily="66" charset="0"/>
            </a:rPr>
            <a:t> </a:t>
          </a:r>
          <a:r>
            <a:rPr lang="es-CL" sz="2200" b="0" u="none" kern="1200" dirty="0">
              <a:latin typeface="Segoe Script" panose="030B0504020000000003" pitchFamily="66" charset="0"/>
            </a:rPr>
            <a:t>en </a:t>
          </a:r>
          <a:r>
            <a:rPr lang="es-CL" sz="2200" u="none" kern="1200" dirty="0">
              <a:latin typeface="Segoe Script" panose="030B0504020000000003" pitchFamily="66" charset="0"/>
            </a:rPr>
            <a:t>que</a:t>
          </a:r>
          <a:r>
            <a:rPr lang="es-CL" sz="2200" kern="1200" dirty="0">
              <a:latin typeface="Segoe Script" panose="030B0504020000000003" pitchFamily="66" charset="0"/>
            </a:rPr>
            <a:t> estamos</a:t>
          </a:r>
        </a:p>
      </dsp:txBody>
      <dsp:txXfrm>
        <a:off x="632754" y="1880816"/>
        <a:ext cx="2341150" cy="1404690"/>
      </dsp:txXfrm>
    </dsp:sp>
    <dsp:sp modelId="{2B2285AC-405D-4126-9834-D974E441DCD1}">
      <dsp:nvSpPr>
        <dsp:cNvPr id="0" name=""/>
        <dsp:cNvSpPr/>
      </dsp:nvSpPr>
      <dsp:spPr>
        <a:xfrm>
          <a:off x="647386" y="3280216"/>
          <a:ext cx="2341150" cy="140469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>
              <a:latin typeface="Segoe Script" panose="030B0504020000000003" pitchFamily="66" charset="0"/>
            </a:rPr>
            <a:t>El </a:t>
          </a:r>
          <a:r>
            <a:rPr lang="es-CL" sz="2200" b="1" u="sng" kern="1200" dirty="0">
              <a:latin typeface="Segoe Script" panose="030B0504020000000003" pitchFamily="66" charset="0"/>
            </a:rPr>
            <a:t>día</a:t>
          </a:r>
          <a:r>
            <a:rPr lang="es-CL" sz="2200" kern="1200" dirty="0">
              <a:latin typeface="Segoe Script" panose="030B0504020000000003" pitchFamily="66" charset="0"/>
            </a:rPr>
            <a:t> de la semana en que estamos</a:t>
          </a:r>
        </a:p>
      </dsp:txBody>
      <dsp:txXfrm>
        <a:off x="647386" y="3280216"/>
        <a:ext cx="2341150" cy="1404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9BBEE-F403-4C9A-BE69-F1438D5DCD45}">
      <dsp:nvSpPr>
        <dsp:cNvPr id="0" name=""/>
        <dsp:cNvSpPr/>
      </dsp:nvSpPr>
      <dsp:spPr>
        <a:xfrm>
          <a:off x="577337" y="1125"/>
          <a:ext cx="1738572" cy="1043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Enero</a:t>
          </a:r>
        </a:p>
      </dsp:txBody>
      <dsp:txXfrm>
        <a:off x="577337" y="1125"/>
        <a:ext cx="1738572" cy="1043143"/>
      </dsp:txXfrm>
    </dsp:sp>
    <dsp:sp modelId="{67AC94EA-DE93-43A3-801E-73F6FE5FD409}">
      <dsp:nvSpPr>
        <dsp:cNvPr id="0" name=""/>
        <dsp:cNvSpPr/>
      </dsp:nvSpPr>
      <dsp:spPr>
        <a:xfrm>
          <a:off x="2517896" y="0"/>
          <a:ext cx="1738572" cy="1043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Febrero	</a:t>
          </a:r>
        </a:p>
      </dsp:txBody>
      <dsp:txXfrm>
        <a:off x="2517896" y="0"/>
        <a:ext cx="1738572" cy="1043143"/>
      </dsp:txXfrm>
    </dsp:sp>
    <dsp:sp modelId="{F631EE9B-0E74-4222-B3A1-ABFBB2089637}">
      <dsp:nvSpPr>
        <dsp:cNvPr id="0" name=""/>
        <dsp:cNvSpPr/>
      </dsp:nvSpPr>
      <dsp:spPr>
        <a:xfrm>
          <a:off x="4402195" y="1125"/>
          <a:ext cx="1738572" cy="1043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Marzo</a:t>
          </a:r>
        </a:p>
      </dsp:txBody>
      <dsp:txXfrm>
        <a:off x="4402195" y="1125"/>
        <a:ext cx="1738572" cy="1043143"/>
      </dsp:txXfrm>
    </dsp:sp>
    <dsp:sp modelId="{D234FEB9-37B4-4013-87F9-9BEF486ACEDC}">
      <dsp:nvSpPr>
        <dsp:cNvPr id="0" name=""/>
        <dsp:cNvSpPr/>
      </dsp:nvSpPr>
      <dsp:spPr>
        <a:xfrm>
          <a:off x="577337" y="1218126"/>
          <a:ext cx="1738572" cy="1043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Abril</a:t>
          </a:r>
        </a:p>
      </dsp:txBody>
      <dsp:txXfrm>
        <a:off x="577337" y="1218126"/>
        <a:ext cx="1738572" cy="1043143"/>
      </dsp:txXfrm>
    </dsp:sp>
    <dsp:sp modelId="{5F92EAB4-9FAA-4B18-833F-F1BCBF578BF5}">
      <dsp:nvSpPr>
        <dsp:cNvPr id="0" name=""/>
        <dsp:cNvSpPr/>
      </dsp:nvSpPr>
      <dsp:spPr>
        <a:xfrm>
          <a:off x="2489766" y="1218126"/>
          <a:ext cx="1738572" cy="10431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Mayo</a:t>
          </a:r>
        </a:p>
      </dsp:txBody>
      <dsp:txXfrm>
        <a:off x="2489766" y="1218126"/>
        <a:ext cx="1738572" cy="1043143"/>
      </dsp:txXfrm>
    </dsp:sp>
    <dsp:sp modelId="{50BE8F02-76CA-41D0-A2DE-48E41A1BFF2B}">
      <dsp:nvSpPr>
        <dsp:cNvPr id="0" name=""/>
        <dsp:cNvSpPr/>
      </dsp:nvSpPr>
      <dsp:spPr>
        <a:xfrm>
          <a:off x="4402195" y="1218126"/>
          <a:ext cx="1738572" cy="1043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Junio</a:t>
          </a:r>
        </a:p>
      </dsp:txBody>
      <dsp:txXfrm>
        <a:off x="4402195" y="1218126"/>
        <a:ext cx="1738572" cy="1043143"/>
      </dsp:txXfrm>
    </dsp:sp>
    <dsp:sp modelId="{96B18030-D9F2-45C8-A705-990AEC697A13}">
      <dsp:nvSpPr>
        <dsp:cNvPr id="0" name=""/>
        <dsp:cNvSpPr/>
      </dsp:nvSpPr>
      <dsp:spPr>
        <a:xfrm>
          <a:off x="577337" y="2435126"/>
          <a:ext cx="1738572" cy="1043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Julio</a:t>
          </a:r>
        </a:p>
      </dsp:txBody>
      <dsp:txXfrm>
        <a:off x="577337" y="2435126"/>
        <a:ext cx="1738572" cy="1043143"/>
      </dsp:txXfrm>
    </dsp:sp>
    <dsp:sp modelId="{F002BBFC-2196-48C0-B55A-7A42239072B3}">
      <dsp:nvSpPr>
        <dsp:cNvPr id="0" name=""/>
        <dsp:cNvSpPr/>
      </dsp:nvSpPr>
      <dsp:spPr>
        <a:xfrm>
          <a:off x="2489766" y="2435126"/>
          <a:ext cx="1738572" cy="1043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Agosto</a:t>
          </a:r>
        </a:p>
      </dsp:txBody>
      <dsp:txXfrm>
        <a:off x="2489766" y="2435126"/>
        <a:ext cx="1738572" cy="1043143"/>
      </dsp:txXfrm>
    </dsp:sp>
    <dsp:sp modelId="{7D6926C3-4362-4885-A23D-1881C1CBF43A}">
      <dsp:nvSpPr>
        <dsp:cNvPr id="0" name=""/>
        <dsp:cNvSpPr/>
      </dsp:nvSpPr>
      <dsp:spPr>
        <a:xfrm>
          <a:off x="4402195" y="2435126"/>
          <a:ext cx="1738572" cy="1043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Septiembre</a:t>
          </a:r>
        </a:p>
      </dsp:txBody>
      <dsp:txXfrm>
        <a:off x="4402195" y="2435126"/>
        <a:ext cx="1738572" cy="1043143"/>
      </dsp:txXfrm>
    </dsp:sp>
    <dsp:sp modelId="{BCE1C698-0930-451C-9D0F-7F0FA93167D8}">
      <dsp:nvSpPr>
        <dsp:cNvPr id="0" name=""/>
        <dsp:cNvSpPr/>
      </dsp:nvSpPr>
      <dsp:spPr>
        <a:xfrm>
          <a:off x="577337" y="3652127"/>
          <a:ext cx="1738572" cy="10431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Octubre</a:t>
          </a:r>
        </a:p>
      </dsp:txBody>
      <dsp:txXfrm>
        <a:off x="577337" y="3652127"/>
        <a:ext cx="1738572" cy="1043143"/>
      </dsp:txXfrm>
    </dsp:sp>
    <dsp:sp modelId="{D52C6FA7-C09D-4149-8228-93615BFE18E7}">
      <dsp:nvSpPr>
        <dsp:cNvPr id="0" name=""/>
        <dsp:cNvSpPr/>
      </dsp:nvSpPr>
      <dsp:spPr>
        <a:xfrm>
          <a:off x="2489766" y="3652127"/>
          <a:ext cx="1738572" cy="1043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Noviembre</a:t>
          </a:r>
        </a:p>
      </dsp:txBody>
      <dsp:txXfrm>
        <a:off x="2489766" y="3652127"/>
        <a:ext cx="1738572" cy="1043143"/>
      </dsp:txXfrm>
    </dsp:sp>
    <dsp:sp modelId="{4E2FE880-6313-4163-8ECF-52FDBA4E9719}">
      <dsp:nvSpPr>
        <dsp:cNvPr id="0" name=""/>
        <dsp:cNvSpPr/>
      </dsp:nvSpPr>
      <dsp:spPr>
        <a:xfrm>
          <a:off x="4402195" y="3652127"/>
          <a:ext cx="1738572" cy="1043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Diciembre</a:t>
          </a:r>
        </a:p>
      </dsp:txBody>
      <dsp:txXfrm>
        <a:off x="4402195" y="3652127"/>
        <a:ext cx="1738572" cy="104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D5D9D-12DC-471E-A5F4-2A2A70448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00C99-2AE7-47AF-986C-F94287B56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B408B-C9F3-4592-B9C9-9A521B7A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49091-6BF7-4E97-963A-C9ECBBC6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49610-A0F1-4F9C-B9AC-FF6BF034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12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E1E6-C1E6-4592-9CD1-B9937745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94D223-6385-407D-962F-483377A86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E6002-7346-4E3E-99B7-18769351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8A5D3-9B1E-4345-8C60-852486F0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CE71D-1E08-493C-9034-B5AA252C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79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F6F549-0974-4378-97B0-131E0B9F4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2557FF-4A3B-41D6-B0F1-05CB38472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81E7B-EA8B-4385-A86C-0BA244B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26B97-5FBA-4519-B575-D8F901BB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11284D-3C53-4F4A-9AE0-4C172AA6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96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02393-E956-48F4-B450-BF6CC604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73ECA7-7BE8-464E-ACDF-DF6C88F27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E5252-ED1F-4766-88E8-29BAF081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0E7FA8-56B3-4C1C-B45D-24DD91D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550F8-F698-40B6-BE20-CCCBF296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9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C7E54-E111-422A-8A12-42B46904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661308-75A1-4C3C-BBEA-A260E298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EF5EF-993B-4D36-8E4B-1236280A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9111F-D71A-4616-9D39-EEE7E29F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3A763-D903-4339-AA89-0A0610A0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01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B2409-15B8-43C2-A9D5-D7B9C703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AA934-7CC7-4215-9419-821843B4C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EB1A75-8883-468C-97EC-F6C622530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B2E627-3E26-4503-9B41-263CCC04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BACA20-7ACA-4668-9C74-F0AA5C52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BB4D73-6EE3-4018-AB55-E829F2A4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807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E6861-326D-4908-9F8E-B596246D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676012-8DCF-4493-8881-8B685547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D16809-4B2E-487E-9506-959337F9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96C545-BA55-4C70-A159-594250781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398D0E-1ABD-44F2-BCF1-5C3F555FA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43C568-AC0E-444B-A2F3-416417A2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FA02F-6582-4A29-9507-981752A8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1C2FD7-B992-4C28-A9EB-05B4150F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948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E4873-4B72-44A4-A223-AC73F652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B258B4-2473-46DE-AED4-FEDDB19B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C6ECF0-0A07-4961-A23B-DBC2BE65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741530-2268-4D0C-BF95-2643E94B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1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7EF5A4-B4C8-4759-A985-260DEEA2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E11B3A-28CF-451E-B773-56240C1B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E0D896-0986-4D7B-B046-29E913DF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405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FC7FE-AFBB-47CB-9C24-EBC49174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7E18D-06B5-4129-B4C4-FA2A8CCB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E814AB-B9EA-43E2-8169-2E4D81426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600BB4-24BE-4CF0-B093-CD6CAA81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53BB4-2EC4-4A50-A41C-DE6E8E60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A63C08-B58B-4663-9D63-14D24E54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77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C4B6F-9B80-47DE-A424-F91675F1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355BE5-0F74-45B4-8575-86076E7AD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197DF3-27DD-427D-8D8F-4416E06E6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F79301-AA86-49C7-B797-36557802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02B0A-897A-4D9F-BE1F-BE1441E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53DB56-AEC9-4EBF-BA54-89022D68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77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558D2A-7BD5-417E-90F2-B6C6FE71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E88DA1-8D12-4C1C-A6FB-D0541B43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81E77C-596F-41B2-B476-CF835D83F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69C7-77C1-4502-8425-E881CEBA6A4E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46CF33-FE5F-42BA-A398-5C2D99C7B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8A13C-3C3D-4EC7-A727-17C401706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F904-AB45-494D-918A-F377AAE683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86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A88E9-D903-44C8-AA83-004806EAF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909" y="2161967"/>
            <a:ext cx="9462053" cy="2008290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¿Cómo medimos el paso del tiempo?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B54ED4-4C9D-4624-A745-30DEEF62A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0" y="1100469"/>
            <a:ext cx="1305458" cy="1620944"/>
          </a:xfrm>
          <a:prstGeom prst="rect">
            <a:avLst/>
          </a:prstGeom>
        </p:spPr>
      </p:pic>
      <p:sp>
        <p:nvSpPr>
          <p:cNvPr id="5" name="Google Shape;531;p13">
            <a:extLst>
              <a:ext uri="{FF2B5EF4-FFF2-40B4-BE49-F238E27FC236}">
                <a16:creationId xmlns:a16="http://schemas.microsoft.com/office/drawing/2014/main" id="{9E51984C-3EF6-414E-8EAE-B9D959951CF0}"/>
              </a:ext>
            </a:extLst>
          </p:cNvPr>
          <p:cNvSpPr txBox="1"/>
          <p:nvPr/>
        </p:nvSpPr>
        <p:spPr>
          <a:xfrm>
            <a:off x="8539141" y="5832451"/>
            <a:ext cx="3269221" cy="44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b="1" dirty="0">
                <a:latin typeface="Segoe Script" panose="030B0504020000000003" pitchFamily="66" charset="0"/>
                <a:ea typeface="Dosis"/>
                <a:cs typeface="Dosis"/>
                <a:sym typeface="Dosis"/>
              </a:rPr>
              <a:t>Primeros básicos A - B - C</a:t>
            </a:r>
            <a:endParaRPr sz="1600" b="1" dirty="0">
              <a:latin typeface="Segoe Script" panose="030B0504020000000003" pitchFamily="66" charset="0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BA6ADB-29C5-4F1A-8D7D-71237C20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85" y="4378787"/>
            <a:ext cx="1981055" cy="20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62E40CD-F4EE-4CB3-9EF5-DC4DF3AC7E3C}"/>
              </a:ext>
            </a:extLst>
          </p:cNvPr>
          <p:cNvSpPr txBox="1">
            <a:spLocks/>
          </p:cNvSpPr>
          <p:nvPr/>
        </p:nvSpPr>
        <p:spPr>
          <a:xfrm>
            <a:off x="939017" y="1052708"/>
            <a:ext cx="10515600" cy="759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El calendario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880FCC-9AEB-4A35-8B70-E9E94780E63B}"/>
              </a:ext>
            </a:extLst>
          </p:cNvPr>
          <p:cNvSpPr/>
          <p:nvPr/>
        </p:nvSpPr>
        <p:spPr>
          <a:xfrm>
            <a:off x="2248665" y="1710904"/>
            <a:ext cx="8285872" cy="7596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FBBC2B-E95E-4F96-AC91-48969B4FD1D5}"/>
              </a:ext>
            </a:extLst>
          </p:cNvPr>
          <p:cNvSpPr txBox="1"/>
          <p:nvPr/>
        </p:nvSpPr>
        <p:spPr>
          <a:xfrm>
            <a:off x="1448971" y="1763229"/>
            <a:ext cx="949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¿Sabías que un año tiene 12 meses?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088792-FFB5-4A89-B381-57FBEE94F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/>
          <a:stretch/>
        </p:blipFill>
        <p:spPr>
          <a:xfrm>
            <a:off x="2192569" y="2627531"/>
            <a:ext cx="7896307" cy="419718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C3A9A37-4391-49A3-99E4-870B7F630DE6}"/>
              </a:ext>
            </a:extLst>
          </p:cNvPr>
          <p:cNvSpPr txBox="1"/>
          <p:nvPr/>
        </p:nvSpPr>
        <p:spPr>
          <a:xfrm>
            <a:off x="2192569" y="2689542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346B5E-4558-4EA3-9AF8-DFDAABDD32BA}"/>
              </a:ext>
            </a:extLst>
          </p:cNvPr>
          <p:cNvSpPr txBox="1"/>
          <p:nvPr/>
        </p:nvSpPr>
        <p:spPr>
          <a:xfrm>
            <a:off x="4129042" y="2661332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DA2DC5-6641-44E5-AAF8-0457D98A0208}"/>
              </a:ext>
            </a:extLst>
          </p:cNvPr>
          <p:cNvSpPr txBox="1"/>
          <p:nvPr/>
        </p:nvSpPr>
        <p:spPr>
          <a:xfrm>
            <a:off x="6037651" y="2674561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B12952-42F2-48FC-9F13-3F80D08045DE}"/>
              </a:ext>
            </a:extLst>
          </p:cNvPr>
          <p:cNvSpPr txBox="1"/>
          <p:nvPr/>
        </p:nvSpPr>
        <p:spPr>
          <a:xfrm>
            <a:off x="7946260" y="2652832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743346-AE91-44C6-9F85-89095B6F88F2}"/>
              </a:ext>
            </a:extLst>
          </p:cNvPr>
          <p:cNvSpPr txBox="1"/>
          <p:nvPr/>
        </p:nvSpPr>
        <p:spPr>
          <a:xfrm>
            <a:off x="2147842" y="4185652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446744-0D93-47AE-8B81-C93E7680639C}"/>
              </a:ext>
            </a:extLst>
          </p:cNvPr>
          <p:cNvSpPr txBox="1"/>
          <p:nvPr/>
        </p:nvSpPr>
        <p:spPr>
          <a:xfrm>
            <a:off x="4129042" y="4147666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408DDC6-3317-434D-9CFF-774F2DD1D58E}"/>
              </a:ext>
            </a:extLst>
          </p:cNvPr>
          <p:cNvSpPr txBox="1"/>
          <p:nvPr/>
        </p:nvSpPr>
        <p:spPr>
          <a:xfrm>
            <a:off x="6028675" y="4137190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288664-D9CD-4546-9CD0-8281E151F40D}"/>
              </a:ext>
            </a:extLst>
          </p:cNvPr>
          <p:cNvSpPr txBox="1"/>
          <p:nvPr/>
        </p:nvSpPr>
        <p:spPr>
          <a:xfrm>
            <a:off x="7956444" y="4088733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CD8F35-06A4-4DE7-812C-C9BB0FD38C99}"/>
              </a:ext>
            </a:extLst>
          </p:cNvPr>
          <p:cNvSpPr txBox="1"/>
          <p:nvPr/>
        </p:nvSpPr>
        <p:spPr>
          <a:xfrm>
            <a:off x="2147842" y="5358596"/>
            <a:ext cx="70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highlight>
                  <a:srgbClr val="FFFF00"/>
                </a:highlight>
              </a:rPr>
              <a:t>9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6E2A170-D739-4AD8-8A7A-5063EA75EF28}"/>
              </a:ext>
            </a:extLst>
          </p:cNvPr>
          <p:cNvSpPr txBox="1"/>
          <p:nvPr/>
        </p:nvSpPr>
        <p:spPr>
          <a:xfrm>
            <a:off x="4078633" y="5325670"/>
            <a:ext cx="70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7F727F-34BF-42FD-A4C0-0172B7448B3A}"/>
              </a:ext>
            </a:extLst>
          </p:cNvPr>
          <p:cNvSpPr txBox="1"/>
          <p:nvPr/>
        </p:nvSpPr>
        <p:spPr>
          <a:xfrm>
            <a:off x="5961179" y="5307431"/>
            <a:ext cx="70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highlight>
                  <a:srgbClr val="FFFF00"/>
                </a:highlight>
              </a:rPr>
              <a:t>11</a:t>
            </a:r>
            <a:endParaRPr lang="es-CL" sz="3600" dirty="0">
              <a:highlight>
                <a:srgbClr val="FFFF00"/>
              </a:highlight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B922417-79A8-4832-971A-639CDA02351A}"/>
              </a:ext>
            </a:extLst>
          </p:cNvPr>
          <p:cNvSpPr txBox="1"/>
          <p:nvPr/>
        </p:nvSpPr>
        <p:spPr>
          <a:xfrm>
            <a:off x="7946260" y="5307430"/>
            <a:ext cx="70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highlight>
                  <a:srgbClr val="FFFF00"/>
                </a:highligh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244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78FEED-379F-4C89-8F00-FB28BE98F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1"/>
          <a:stretch/>
        </p:blipFill>
        <p:spPr>
          <a:xfrm>
            <a:off x="5586722" y="1396219"/>
            <a:ext cx="6571416" cy="5112687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1D2F4DD-4062-4825-9767-F40D1B30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9541" y="1086190"/>
            <a:ext cx="10515600" cy="759655"/>
          </a:xfrm>
        </p:spPr>
        <p:txBody>
          <a:bodyPr>
            <a:noAutofit/>
          </a:bodyPr>
          <a:lstStyle/>
          <a:p>
            <a:pPr algn="ctr"/>
            <a:r>
              <a:rPr lang="es-CL" sz="48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El</a:t>
            </a:r>
            <a:r>
              <a:rPr lang="es-CL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sz="48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calendario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A50D7A1-31E8-49A0-8139-8685B82CD978}"/>
              </a:ext>
            </a:extLst>
          </p:cNvPr>
          <p:cNvSpPr/>
          <p:nvPr/>
        </p:nvSpPr>
        <p:spPr>
          <a:xfrm>
            <a:off x="472440" y="1684291"/>
            <a:ext cx="12288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latin typeface="Segoe Script" panose="030B0504020000000003" pitchFamily="66" charset="0"/>
              </a:rPr>
              <a:t>Nos</a:t>
            </a:r>
            <a:r>
              <a:rPr lang="es-CL" sz="3200" dirty="0">
                <a:latin typeface="Segoe Script" panose="030B0504020000000003" pitchFamily="66" charset="0"/>
              </a:rPr>
              <a:t> indica: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E82F4C-267B-401B-84D2-2E9A9367128B}"/>
              </a:ext>
            </a:extLst>
          </p:cNvPr>
          <p:cNvSpPr/>
          <p:nvPr/>
        </p:nvSpPr>
        <p:spPr>
          <a:xfrm>
            <a:off x="8016059" y="1202860"/>
            <a:ext cx="1712743" cy="89595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BCCA6B0-4C05-44DA-807E-FC7CECB1ABA1}"/>
              </a:ext>
            </a:extLst>
          </p:cNvPr>
          <p:cNvCxnSpPr>
            <a:cxnSpLocks/>
          </p:cNvCxnSpPr>
          <p:nvPr/>
        </p:nvCxnSpPr>
        <p:spPr>
          <a:xfrm flipH="1">
            <a:off x="4968759" y="1676224"/>
            <a:ext cx="3047300" cy="7599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E5B2E9F9-5008-439E-AC93-08FA5F4CC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91753"/>
              </p:ext>
            </p:extLst>
          </p:nvPr>
        </p:nvGraphicFramePr>
        <p:xfrm>
          <a:off x="1758462" y="1786230"/>
          <a:ext cx="3605020" cy="468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010299E-A730-4162-B2D9-B78481BB41C3}"/>
              </a:ext>
            </a:extLst>
          </p:cNvPr>
          <p:cNvCxnSpPr/>
          <p:nvPr/>
        </p:nvCxnSpPr>
        <p:spPr>
          <a:xfrm>
            <a:off x="1331943" y="2239658"/>
            <a:ext cx="0" cy="3897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932D263-F01D-4ECF-AB4A-6108B7082AFC}"/>
              </a:ext>
            </a:extLst>
          </p:cNvPr>
          <p:cNvCxnSpPr/>
          <p:nvPr/>
        </p:nvCxnSpPr>
        <p:spPr>
          <a:xfrm>
            <a:off x="1331943" y="2632483"/>
            <a:ext cx="104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D1B5770-3DFA-4DC8-9384-7DD55D49CBDC}"/>
              </a:ext>
            </a:extLst>
          </p:cNvPr>
          <p:cNvCxnSpPr/>
          <p:nvPr/>
        </p:nvCxnSpPr>
        <p:spPr>
          <a:xfrm>
            <a:off x="1331943" y="4479203"/>
            <a:ext cx="104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ABA26C9-B5E6-40B0-B61F-7F2DE36545EA}"/>
              </a:ext>
            </a:extLst>
          </p:cNvPr>
          <p:cNvCxnSpPr/>
          <p:nvPr/>
        </p:nvCxnSpPr>
        <p:spPr>
          <a:xfrm>
            <a:off x="1353045" y="6136776"/>
            <a:ext cx="104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1692EBB-8D97-4B84-9956-1455151C18DE}"/>
              </a:ext>
            </a:extLst>
          </p:cNvPr>
          <p:cNvSpPr/>
          <p:nvPr/>
        </p:nvSpPr>
        <p:spPr>
          <a:xfrm flipV="1">
            <a:off x="6096000" y="3528975"/>
            <a:ext cx="782992" cy="25252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E4C14C7-6345-4390-A22B-F641FC5DEF1A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783937" y="3655238"/>
            <a:ext cx="1312063" cy="41367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1B68AF97-CF12-4D0A-909F-D364FFD06BA1}"/>
              </a:ext>
            </a:extLst>
          </p:cNvPr>
          <p:cNvSpPr/>
          <p:nvPr/>
        </p:nvSpPr>
        <p:spPr>
          <a:xfrm>
            <a:off x="7563033" y="5416062"/>
            <a:ext cx="6165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C71B41C-B1E0-4A6D-A400-9E4387E531E7}"/>
              </a:ext>
            </a:extLst>
          </p:cNvPr>
          <p:cNvSpPr/>
          <p:nvPr/>
        </p:nvSpPr>
        <p:spPr>
          <a:xfrm>
            <a:off x="5885571" y="5369892"/>
            <a:ext cx="210429" cy="183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2C7514F0-14BC-4FDF-B3D3-12AB9905EBFB}"/>
              </a:ext>
            </a:extLst>
          </p:cNvPr>
          <p:cNvCxnSpPr>
            <a:stCxn id="39" idx="1"/>
          </p:cNvCxnSpPr>
          <p:nvPr/>
        </p:nvCxnSpPr>
        <p:spPr>
          <a:xfrm flipH="1">
            <a:off x="4783937" y="5396806"/>
            <a:ext cx="1132451" cy="19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92B30-C27B-49DF-A0D9-1F15D39B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10" y="1097868"/>
            <a:ext cx="12647671" cy="730737"/>
          </a:xfrm>
        </p:spPr>
        <p:txBody>
          <a:bodyPr>
            <a:noAutofit/>
          </a:bodyPr>
          <a:lstStyle/>
          <a:p>
            <a:r>
              <a:rPr lang="es-CL" sz="32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Entonces en el calendario encontramos 12 meses: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4563FDA-65C6-485E-B949-DA47A40BE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670406"/>
              </p:ext>
            </p:extLst>
          </p:nvPr>
        </p:nvGraphicFramePr>
        <p:xfrm>
          <a:off x="1008575" y="1909582"/>
          <a:ext cx="6718105" cy="469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errar llave 4">
            <a:extLst>
              <a:ext uri="{FF2B5EF4-FFF2-40B4-BE49-F238E27FC236}">
                <a16:creationId xmlns:a16="http://schemas.microsoft.com/office/drawing/2014/main" id="{20406DDC-D80E-4E1C-82B6-E3CDD6EFDDB3}"/>
              </a:ext>
            </a:extLst>
          </p:cNvPr>
          <p:cNvSpPr/>
          <p:nvPr/>
        </p:nvSpPr>
        <p:spPr>
          <a:xfrm>
            <a:off x="7469825" y="2071536"/>
            <a:ext cx="1132449" cy="437248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DD532B3-1B58-4FC1-99BD-F7FAC6A30AB5}"/>
              </a:ext>
            </a:extLst>
          </p:cNvPr>
          <p:cNvSpPr/>
          <p:nvPr/>
        </p:nvSpPr>
        <p:spPr>
          <a:xfrm>
            <a:off x="9013894" y="2773637"/>
            <a:ext cx="3038622" cy="296828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Segoe Script" panose="030B0504020000000003" pitchFamily="66" charset="0"/>
              </a:rPr>
              <a:t>El conjunto de los 12 meses forman un año</a:t>
            </a:r>
          </a:p>
        </p:txBody>
      </p:sp>
    </p:spTree>
    <p:extLst>
      <p:ext uri="{BB962C8B-B14F-4D97-AF65-F5344CB8AC3E}">
        <p14:creationId xmlns:p14="http://schemas.microsoft.com/office/powerpoint/2010/main" val="388418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D8392-2247-4939-B0C6-51DF5B3D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95" y="1113314"/>
            <a:ext cx="11678005" cy="983228"/>
          </a:xfrm>
        </p:spPr>
        <p:txBody>
          <a:bodyPr>
            <a:normAutofit/>
          </a:bodyPr>
          <a:lstStyle/>
          <a:p>
            <a:r>
              <a:rPr lang="es-CL" sz="28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Dentro de los meses encontramos los días de la semana:</a:t>
            </a:r>
          </a:p>
        </p:txBody>
      </p:sp>
      <p:sp>
        <p:nvSpPr>
          <p:cNvPr id="6" name="Nube 5">
            <a:extLst>
              <a:ext uri="{FF2B5EF4-FFF2-40B4-BE49-F238E27FC236}">
                <a16:creationId xmlns:a16="http://schemas.microsoft.com/office/drawing/2014/main" id="{DA2ECF45-06F9-4C68-B0B4-3E95D8298063}"/>
              </a:ext>
            </a:extLst>
          </p:cNvPr>
          <p:cNvSpPr/>
          <p:nvPr/>
        </p:nvSpPr>
        <p:spPr>
          <a:xfrm>
            <a:off x="196628" y="2374512"/>
            <a:ext cx="2748050" cy="143963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Lunes</a:t>
            </a:r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FA4FF92D-E2A7-463F-9D05-32A9B04FB9F0}"/>
              </a:ext>
            </a:extLst>
          </p:cNvPr>
          <p:cNvSpPr/>
          <p:nvPr/>
        </p:nvSpPr>
        <p:spPr>
          <a:xfrm>
            <a:off x="3141306" y="2408931"/>
            <a:ext cx="2748050" cy="143963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Martes</a:t>
            </a:r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E5C6EB1C-71B3-40FA-9144-AD9B4B8B295B}"/>
              </a:ext>
            </a:extLst>
          </p:cNvPr>
          <p:cNvSpPr/>
          <p:nvPr/>
        </p:nvSpPr>
        <p:spPr>
          <a:xfrm>
            <a:off x="6302644" y="2391721"/>
            <a:ext cx="2748050" cy="1456841"/>
          </a:xfrm>
          <a:prstGeom prst="cloud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Miércoles</a:t>
            </a:r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id="{DF7D2A8E-F4BC-4FE7-BFDB-E915D4F902FB}"/>
              </a:ext>
            </a:extLst>
          </p:cNvPr>
          <p:cNvSpPr/>
          <p:nvPr/>
        </p:nvSpPr>
        <p:spPr>
          <a:xfrm>
            <a:off x="9247322" y="2391721"/>
            <a:ext cx="2748050" cy="1422421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Jueves</a:t>
            </a:r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0E6C2FBF-8043-4AD6-A8DC-A769DDB3B193}"/>
              </a:ext>
            </a:extLst>
          </p:cNvPr>
          <p:cNvSpPr/>
          <p:nvPr/>
        </p:nvSpPr>
        <p:spPr>
          <a:xfrm>
            <a:off x="1460659" y="4702387"/>
            <a:ext cx="2748050" cy="1456839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Viernes</a:t>
            </a:r>
          </a:p>
        </p:txBody>
      </p:sp>
      <p:sp>
        <p:nvSpPr>
          <p:cNvPr id="11" name="Nube 10">
            <a:extLst>
              <a:ext uri="{FF2B5EF4-FFF2-40B4-BE49-F238E27FC236}">
                <a16:creationId xmlns:a16="http://schemas.microsoft.com/office/drawing/2014/main" id="{6A3DD0CF-C680-4B02-A299-F4793919AD5E}"/>
              </a:ext>
            </a:extLst>
          </p:cNvPr>
          <p:cNvSpPr/>
          <p:nvPr/>
        </p:nvSpPr>
        <p:spPr>
          <a:xfrm>
            <a:off x="4820289" y="4702387"/>
            <a:ext cx="2748050" cy="1456839"/>
          </a:xfrm>
          <a:prstGeom prst="cloud">
            <a:avLst/>
          </a:prstGeom>
          <a:solidFill>
            <a:srgbClr val="27CBE1"/>
          </a:solidFill>
          <a:ln>
            <a:solidFill>
              <a:srgbClr val="27CBE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Sábado</a:t>
            </a:r>
          </a:p>
        </p:txBody>
      </p:sp>
      <p:sp>
        <p:nvSpPr>
          <p:cNvPr id="12" name="Nube 11">
            <a:extLst>
              <a:ext uri="{FF2B5EF4-FFF2-40B4-BE49-F238E27FC236}">
                <a16:creationId xmlns:a16="http://schemas.microsoft.com/office/drawing/2014/main" id="{1FCBF27B-296A-4E21-B1EB-3D8029B6C4C8}"/>
              </a:ext>
            </a:extLst>
          </p:cNvPr>
          <p:cNvSpPr/>
          <p:nvPr/>
        </p:nvSpPr>
        <p:spPr>
          <a:xfrm>
            <a:off x="8179919" y="4761459"/>
            <a:ext cx="2884321" cy="1363349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0171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71B9EFF-A49A-488F-9877-EE383B959C53}"/>
              </a:ext>
            </a:extLst>
          </p:cNvPr>
          <p:cNvSpPr/>
          <p:nvPr/>
        </p:nvSpPr>
        <p:spPr>
          <a:xfrm>
            <a:off x="1472041" y="5286021"/>
            <a:ext cx="9897990" cy="73146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bg1"/>
                </a:solidFill>
                <a:latin typeface="Segoe Script" panose="030B0504020000000003" pitchFamily="66" charset="0"/>
              </a:rPr>
              <a:t> ¿Sabías que una hora tiene 60 minutos?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062F0F1-4AB1-4513-8B59-B6827C28B519}"/>
              </a:ext>
            </a:extLst>
          </p:cNvPr>
          <p:cNvSpPr/>
          <p:nvPr/>
        </p:nvSpPr>
        <p:spPr>
          <a:xfrm>
            <a:off x="2065410" y="3717291"/>
            <a:ext cx="9897990" cy="73146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Segoe Script" panose="030B0504020000000003" pitchFamily="66" charset="0"/>
              </a:rPr>
              <a:t>  </a:t>
            </a:r>
            <a:r>
              <a:rPr lang="es-CL" sz="3200" dirty="0">
                <a:solidFill>
                  <a:schemeClr val="bg1"/>
                </a:solidFill>
                <a:latin typeface="Segoe Script" panose="030B0504020000000003" pitchFamily="66" charset="0"/>
              </a:rPr>
              <a:t>¿Sabías que un día tiene 24 </a:t>
            </a:r>
            <a:r>
              <a:rPr lang="es-CL" sz="2800" dirty="0">
                <a:solidFill>
                  <a:schemeClr val="bg1"/>
                </a:solidFill>
                <a:latin typeface="Segoe Script" panose="030B0504020000000003" pitchFamily="66" charset="0"/>
              </a:rPr>
              <a:t>horas</a:t>
            </a:r>
            <a:r>
              <a:rPr lang="es-CL" sz="3200" dirty="0">
                <a:solidFill>
                  <a:schemeClr val="bg1"/>
                </a:solidFill>
                <a:latin typeface="Segoe Script" panose="030B0504020000000003" pitchFamily="66" charset="0"/>
              </a:rPr>
              <a:t>?</a:t>
            </a:r>
            <a:endParaRPr lang="es-CL" sz="24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B0BDA1-664B-4B3F-B267-DC266B49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85" y="1304133"/>
            <a:ext cx="10515600" cy="62408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8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El reloj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15759-CD5D-4E32-9B47-7454D144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969787"/>
            <a:ext cx="11186160" cy="13462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CL" sz="2600" b="1" dirty="0">
                <a:latin typeface="Segoe Script" panose="030B0504020000000003" pitchFamily="66" charset="0"/>
              </a:rPr>
              <a:t>Otra forma que tenemos para medir el tiempo es el reloj, ya que nos permite saber las horas y minutos de un día.</a:t>
            </a:r>
          </a:p>
          <a:p>
            <a:pPr marL="0" indent="0">
              <a:buNone/>
            </a:pP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65EC39C-8D00-462B-A356-200365B6811E}"/>
              </a:ext>
            </a:extLst>
          </p:cNvPr>
          <p:cNvSpPr/>
          <p:nvPr/>
        </p:nvSpPr>
        <p:spPr>
          <a:xfrm>
            <a:off x="1388499" y="3380201"/>
            <a:ext cx="1353822" cy="1240166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9DE2D25-3229-4DFF-9176-E52C849D5F35}"/>
              </a:ext>
            </a:extLst>
          </p:cNvPr>
          <p:cNvSpPr/>
          <p:nvPr/>
        </p:nvSpPr>
        <p:spPr>
          <a:xfrm>
            <a:off x="10719959" y="4895936"/>
            <a:ext cx="1353822" cy="124016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9" name="Gráfico 28" descr="Reloj despertador">
            <a:extLst>
              <a:ext uri="{FF2B5EF4-FFF2-40B4-BE49-F238E27FC236}">
                <a16:creationId xmlns:a16="http://schemas.microsoft.com/office/drawing/2014/main" id="{BAEF03D1-D24E-4093-B098-CAB32606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210" y="3484018"/>
            <a:ext cx="914400" cy="914400"/>
          </a:xfrm>
          <a:prstGeom prst="rect">
            <a:avLst/>
          </a:prstGeom>
        </p:spPr>
      </p:pic>
      <p:pic>
        <p:nvPicPr>
          <p:cNvPr id="31" name="Gráfico 30" descr="Reloj de pulsera">
            <a:extLst>
              <a:ext uri="{FF2B5EF4-FFF2-40B4-BE49-F238E27FC236}">
                <a16:creationId xmlns:a16="http://schemas.microsoft.com/office/drawing/2014/main" id="{D5EB688D-9697-4EB3-BDF2-7385C8780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2831" y="5058819"/>
            <a:ext cx="914400" cy="9144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62FD6A9-30FE-4907-AED3-DD49D505B7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b="7440"/>
          <a:stretch/>
        </p:blipFill>
        <p:spPr>
          <a:xfrm>
            <a:off x="7138946" y="1210709"/>
            <a:ext cx="738809" cy="6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455E2EA-88CB-40DD-B3BD-711A7913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37" y="1908378"/>
            <a:ext cx="3651067" cy="365106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330C828-464D-4321-95DF-60996DB7BFEB}"/>
              </a:ext>
            </a:extLst>
          </p:cNvPr>
          <p:cNvSpPr txBox="1">
            <a:spLocks/>
          </p:cNvSpPr>
          <p:nvPr/>
        </p:nvSpPr>
        <p:spPr>
          <a:xfrm>
            <a:off x="363615" y="1116750"/>
            <a:ext cx="1187831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>
                <a:solidFill>
                  <a:schemeClr val="accent2">
                    <a:lumMod val="75000"/>
                  </a:schemeClr>
                </a:solidFill>
                <a:latin typeface="Segoe Script" panose="030B0504020000000003" pitchFamily="66" charset="0"/>
              </a:rPr>
              <a:t>El reloj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BE7AF79-387E-4116-9017-F5C7BC226C9F}"/>
              </a:ext>
            </a:extLst>
          </p:cNvPr>
          <p:cNvCxnSpPr>
            <a:cxnSpLocks/>
          </p:cNvCxnSpPr>
          <p:nvPr/>
        </p:nvCxnSpPr>
        <p:spPr>
          <a:xfrm>
            <a:off x="6915313" y="3381610"/>
            <a:ext cx="2188930" cy="1508442"/>
          </a:xfrm>
          <a:prstGeom prst="straightConnector1">
            <a:avLst/>
          </a:prstGeom>
          <a:ln w="57150">
            <a:solidFill>
              <a:srgbClr val="27CB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EB3718A-1265-474C-9A6B-3474F03145A8}"/>
              </a:ext>
            </a:extLst>
          </p:cNvPr>
          <p:cNvSpPr txBox="1"/>
          <p:nvPr/>
        </p:nvSpPr>
        <p:spPr>
          <a:xfrm>
            <a:off x="7885044" y="5273855"/>
            <a:ext cx="409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27CBE1"/>
                </a:solidFill>
                <a:latin typeface="Segoe Script" panose="030B0504020000000003" pitchFamily="66" charset="0"/>
              </a:rPr>
              <a:t>Aguja Grande:</a:t>
            </a:r>
          </a:p>
          <a:p>
            <a:r>
              <a:rPr lang="es-CL" sz="3200" dirty="0">
                <a:solidFill>
                  <a:srgbClr val="27CBE1"/>
                </a:solidFill>
                <a:latin typeface="Segoe Script" panose="030B0504020000000003" pitchFamily="66" charset="0"/>
              </a:rPr>
              <a:t>Mide los </a:t>
            </a:r>
            <a:r>
              <a:rPr lang="es-CL" sz="3200" b="1" dirty="0">
                <a:solidFill>
                  <a:srgbClr val="27CBE1"/>
                </a:solidFill>
                <a:latin typeface="Segoe Script" panose="030B0504020000000003" pitchFamily="66" charset="0"/>
              </a:rPr>
              <a:t>minutos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214323F-F858-4E76-B275-801F350F3F9A}"/>
              </a:ext>
            </a:extLst>
          </p:cNvPr>
          <p:cNvCxnSpPr>
            <a:cxnSpLocks/>
          </p:cNvCxnSpPr>
          <p:nvPr/>
        </p:nvCxnSpPr>
        <p:spPr>
          <a:xfrm flipH="1">
            <a:off x="4253948" y="3938014"/>
            <a:ext cx="1442327" cy="1150821"/>
          </a:xfrm>
          <a:prstGeom prst="straightConnector1">
            <a:avLst/>
          </a:prstGeom>
          <a:ln w="57150">
            <a:solidFill>
              <a:srgbClr val="DC2C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66F7E29-FD33-42DE-A815-34418534B544}"/>
              </a:ext>
            </a:extLst>
          </p:cNvPr>
          <p:cNvSpPr txBox="1"/>
          <p:nvPr/>
        </p:nvSpPr>
        <p:spPr>
          <a:xfrm>
            <a:off x="1725735" y="4864517"/>
            <a:ext cx="3551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DC2CAE"/>
                </a:solidFill>
                <a:latin typeface="Segoe Script" panose="030B0504020000000003" pitchFamily="66" charset="0"/>
              </a:rPr>
              <a:t>Aguja pequeña:</a:t>
            </a:r>
          </a:p>
          <a:p>
            <a:r>
              <a:rPr lang="es-CL" sz="3200" dirty="0">
                <a:solidFill>
                  <a:srgbClr val="DC2CAE"/>
                </a:solidFill>
                <a:latin typeface="Segoe Script" panose="030B0504020000000003" pitchFamily="66" charset="0"/>
              </a:rPr>
              <a:t>Mide las </a:t>
            </a:r>
            <a:r>
              <a:rPr lang="es-CL" sz="3200" b="1" dirty="0">
                <a:solidFill>
                  <a:srgbClr val="DC2CAE"/>
                </a:solidFill>
                <a:latin typeface="Segoe Script" panose="030B0504020000000003" pitchFamily="66" charset="0"/>
              </a:rPr>
              <a:t>horas</a:t>
            </a:r>
          </a:p>
        </p:txBody>
      </p:sp>
    </p:spTree>
    <p:extLst>
      <p:ext uri="{BB962C8B-B14F-4D97-AF65-F5344CB8AC3E}">
        <p14:creationId xmlns:p14="http://schemas.microsoft.com/office/powerpoint/2010/main" val="370244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4E3D21-EA84-403B-BAEC-48544F7BA154}"/>
              </a:ext>
            </a:extLst>
          </p:cNvPr>
          <p:cNvSpPr txBox="1"/>
          <p:nvPr/>
        </p:nvSpPr>
        <p:spPr>
          <a:xfrm>
            <a:off x="1498284" y="1172890"/>
            <a:ext cx="10780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¡ Espero que hayas aprendido con esta nueva lección 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996C56-9671-4682-BB90-AB4F2676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580513"/>
            <a:ext cx="4876800" cy="4876800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A250E7DD-9E3B-455D-97CB-6222E308748B}"/>
              </a:ext>
            </a:extLst>
          </p:cNvPr>
          <p:cNvSpPr/>
          <p:nvPr/>
        </p:nvSpPr>
        <p:spPr>
          <a:xfrm>
            <a:off x="3985022" y="3122729"/>
            <a:ext cx="2636996" cy="1429900"/>
          </a:xfrm>
          <a:prstGeom prst="wedgeEllipseCallout">
            <a:avLst>
              <a:gd name="adj1" fmla="val -55435"/>
              <a:gd name="adj2" fmla="val 478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¡ NOS VEMOS 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95DCFD-41BA-4A33-8A59-D9639B9E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644" y="4277487"/>
            <a:ext cx="6195410" cy="25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6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184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Dosis</vt:lpstr>
      <vt:lpstr>Segoe Script</vt:lpstr>
      <vt:lpstr>Tema de Office</vt:lpstr>
      <vt:lpstr>¿Cómo medimos el paso del tiempo?</vt:lpstr>
      <vt:lpstr>Presentación de PowerPoint</vt:lpstr>
      <vt:lpstr>El calendario</vt:lpstr>
      <vt:lpstr>Entonces en el calendario encontramos 12 meses:</vt:lpstr>
      <vt:lpstr>Dentro de los meses encontramos los días de la semana:</vt:lpstr>
      <vt:lpstr>El reloj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medimos el paso del tiempo?</dc:title>
  <dc:creator>mis nietos</dc:creator>
  <cp:lastModifiedBy>mis nietos</cp:lastModifiedBy>
  <cp:revision>21</cp:revision>
  <dcterms:created xsi:type="dcterms:W3CDTF">2020-06-23T20:18:36Z</dcterms:created>
  <dcterms:modified xsi:type="dcterms:W3CDTF">2020-06-23T23:46:07Z</dcterms:modified>
</cp:coreProperties>
</file>