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60" r:id="rId3"/>
    <p:sldId id="270" r:id="rId4"/>
    <p:sldId id="306" r:id="rId5"/>
    <p:sldId id="258" r:id="rId6"/>
    <p:sldId id="303" r:id="rId7"/>
    <p:sldId id="271" r:id="rId8"/>
    <p:sldId id="304" r:id="rId9"/>
    <p:sldId id="292" r:id="rId10"/>
    <p:sldId id="302" r:id="rId11"/>
    <p:sldId id="286" r:id="rId12"/>
    <p:sldId id="262" r:id="rId13"/>
    <p:sldId id="296" r:id="rId14"/>
    <p:sldId id="305" r:id="rId15"/>
    <p:sldId id="294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Mali" panose="020B0604020202020204" charset="-34"/>
      <p:regular r:id="rId26"/>
      <p:bold r:id="rId27"/>
      <p:italic r:id="rId28"/>
      <p:boldItalic r:id="rId29"/>
    </p:embeddedFont>
    <p:embeddedFont>
      <p:font typeface="Mali SemiBold" panose="020B0604020202020204" charset="-34"/>
      <p:regular r:id="rId30"/>
      <p:bold r:id="rId31"/>
      <p:italic r:id="rId32"/>
      <p:boldItalic r:id="rId33"/>
    </p:embeddedFont>
    <p:embeddedFont>
      <p:font typeface="Nunito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18A"/>
    <a:srgbClr val="00BABE"/>
    <a:srgbClr val="B34FB1"/>
    <a:srgbClr val="000000"/>
    <a:srgbClr val="67BF43"/>
    <a:srgbClr val="5FBFC2"/>
    <a:srgbClr val="EB9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0B844-DFF2-44CC-9BAB-0167FC855627}">
  <a:tblStyle styleId="{B1D0B844-DFF2-44CC-9BAB-0167FC8556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/>
    <p:restoredTop sz="94737"/>
  </p:normalViewPr>
  <p:slideViewPr>
    <p:cSldViewPr snapToGrid="0" snapToObjects="1">
      <p:cViewPr varScale="1">
        <p:scale>
          <a:sx n="90" d="100"/>
          <a:sy n="90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147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2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192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930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36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827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302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04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72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1652750" y="2161800"/>
            <a:ext cx="58383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Mali"/>
              <a:buChar char="✘"/>
              <a:defRPr sz="2800">
                <a:latin typeface="Mali"/>
                <a:ea typeface="Mali"/>
                <a:cs typeface="Mali"/>
                <a:sym typeface="Mali"/>
              </a:defRPr>
            </a:lvl1pPr>
            <a:lvl2pPr marL="914400" lvl="1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2pPr>
            <a:lvl3pPr marL="1371600" lvl="2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-"/>
              <a:defRPr sz="2800">
                <a:latin typeface="Mali"/>
                <a:ea typeface="Mali"/>
                <a:cs typeface="Mali"/>
                <a:sym typeface="Mali"/>
              </a:defRPr>
            </a:lvl3pPr>
            <a:lvl4pPr marL="1828800" lvl="3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4pPr>
            <a:lvl5pPr marL="2286000" lvl="4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5pPr>
            <a:lvl6pPr marL="2743200" lvl="5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6pPr>
            <a:lvl7pPr marL="3200400" lvl="6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●"/>
              <a:defRPr sz="2800">
                <a:latin typeface="Mali"/>
                <a:ea typeface="Mali"/>
                <a:cs typeface="Mali"/>
                <a:sym typeface="Mali"/>
              </a:defRPr>
            </a:lvl7pPr>
            <a:lvl8pPr marL="3657600" lvl="7" indent="-4064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ali"/>
              <a:buChar char="○"/>
              <a:defRPr sz="2800">
                <a:latin typeface="Mali"/>
                <a:ea typeface="Mali"/>
                <a:cs typeface="Mali"/>
                <a:sym typeface="Mali"/>
              </a:defRPr>
            </a:lvl8pPr>
            <a:lvl9pPr marL="4114800" lvl="8" indent="-40640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800"/>
              <a:buFont typeface="Mali"/>
              <a:buChar char="■"/>
              <a:defRPr sz="2800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15" name="Google Shape;115;p4"/>
          <p:cNvGrpSpPr/>
          <p:nvPr/>
        </p:nvGrpSpPr>
        <p:grpSpPr>
          <a:xfrm rot="599924">
            <a:off x="3521476" y="4047637"/>
            <a:ext cx="468832" cy="7120389"/>
            <a:chOff x="1447800" y="152400"/>
            <a:chExt cx="318597" cy="4838699"/>
          </a:xfrm>
        </p:grpSpPr>
        <p:sp>
          <p:nvSpPr>
            <p:cNvPr id="116" name="Google Shape;116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4"/>
          <p:cNvGrpSpPr/>
          <p:nvPr/>
        </p:nvGrpSpPr>
        <p:grpSpPr>
          <a:xfrm rot="1200084">
            <a:off x="1203519" y="3607342"/>
            <a:ext cx="468801" cy="7119911"/>
            <a:chOff x="1600200" y="152400"/>
            <a:chExt cx="318597" cy="4838699"/>
          </a:xfrm>
        </p:grpSpPr>
        <p:sp>
          <p:nvSpPr>
            <p:cNvPr id="119" name="Google Shape;119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4"/>
          <p:cNvGrpSpPr/>
          <p:nvPr/>
        </p:nvGrpSpPr>
        <p:grpSpPr>
          <a:xfrm rot="1799848">
            <a:off x="34414" y="3701307"/>
            <a:ext cx="468820" cy="7120207"/>
            <a:chOff x="533400" y="152400"/>
            <a:chExt cx="318597" cy="4838699"/>
          </a:xfrm>
        </p:grpSpPr>
        <p:sp>
          <p:nvSpPr>
            <p:cNvPr id="122" name="Google Shape;122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4"/>
          <p:cNvGrpSpPr/>
          <p:nvPr/>
        </p:nvGrpSpPr>
        <p:grpSpPr>
          <a:xfrm rot="2399941">
            <a:off x="-1049427" y="2658217"/>
            <a:ext cx="468795" cy="7119825"/>
            <a:chOff x="685800" y="152400"/>
            <a:chExt cx="318597" cy="4838699"/>
          </a:xfrm>
        </p:grpSpPr>
        <p:sp>
          <p:nvSpPr>
            <p:cNvPr id="125" name="Google Shape;125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4"/>
          <p:cNvGrpSpPr/>
          <p:nvPr/>
        </p:nvGrpSpPr>
        <p:grpSpPr>
          <a:xfrm rot="2999880">
            <a:off x="-1706982" y="917344"/>
            <a:ext cx="468816" cy="7120136"/>
            <a:chOff x="838200" y="152400"/>
            <a:chExt cx="318597" cy="4838699"/>
          </a:xfrm>
        </p:grpSpPr>
        <p:sp>
          <p:nvSpPr>
            <p:cNvPr id="128" name="Google Shape;128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4"/>
          <p:cNvGrpSpPr/>
          <p:nvPr/>
        </p:nvGrpSpPr>
        <p:grpSpPr>
          <a:xfrm rot="3600035">
            <a:off x="-2254612" y="80296"/>
            <a:ext cx="468793" cy="7119788"/>
            <a:chOff x="990600" y="152400"/>
            <a:chExt cx="318597" cy="4838699"/>
          </a:xfrm>
        </p:grpSpPr>
        <p:sp>
          <p:nvSpPr>
            <p:cNvPr id="131" name="Google Shape;131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4"/>
          <p:cNvGrpSpPr/>
          <p:nvPr/>
        </p:nvGrpSpPr>
        <p:grpSpPr>
          <a:xfrm rot="5400000">
            <a:off x="-2254612" y="-2303662"/>
            <a:ext cx="468784" cy="7119661"/>
            <a:chOff x="3663063" y="152400"/>
            <a:chExt cx="318597" cy="4838699"/>
          </a:xfrm>
        </p:grpSpPr>
        <p:sp>
          <p:nvSpPr>
            <p:cNvPr id="134" name="Google Shape;134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5" name="Google Shape;135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Google Shape;136;p4"/>
          <p:cNvGrpSpPr/>
          <p:nvPr/>
        </p:nvGrpSpPr>
        <p:grpSpPr>
          <a:xfrm rot="4800076">
            <a:off x="-1784050" y="-2583919"/>
            <a:ext cx="468832" cy="7120389"/>
            <a:chOff x="1295400" y="152400"/>
            <a:chExt cx="318597" cy="4838699"/>
          </a:xfrm>
        </p:grpSpPr>
        <p:sp>
          <p:nvSpPr>
            <p:cNvPr id="137" name="Google Shape;137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8" name="Google Shape;138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Google Shape;139;p4"/>
          <p:cNvGrpSpPr/>
          <p:nvPr/>
        </p:nvGrpSpPr>
        <p:grpSpPr>
          <a:xfrm rot="-10579780">
            <a:off x="6292864" y="-6220883"/>
            <a:ext cx="468822" cy="7120233"/>
            <a:chOff x="1447800" y="152400"/>
            <a:chExt cx="318597" cy="4838699"/>
          </a:xfrm>
        </p:grpSpPr>
        <p:sp>
          <p:nvSpPr>
            <p:cNvPr id="140" name="Google Shape;140;p4"/>
            <p:cNvSpPr/>
            <p:nvPr/>
          </p:nvSpPr>
          <p:spPr>
            <a:xfrm>
              <a:off x="1452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1" name="Google Shape;141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47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2" name="Google Shape;142;p4"/>
          <p:cNvGrpSpPr/>
          <p:nvPr/>
        </p:nvGrpSpPr>
        <p:grpSpPr>
          <a:xfrm rot="-9950062">
            <a:off x="7352097" y="-5550575"/>
            <a:ext cx="468798" cy="7119870"/>
            <a:chOff x="1600200" y="152400"/>
            <a:chExt cx="318597" cy="4838699"/>
          </a:xfrm>
        </p:grpSpPr>
        <p:sp>
          <p:nvSpPr>
            <p:cNvPr id="143" name="Google Shape;143;p4"/>
            <p:cNvSpPr/>
            <p:nvPr/>
          </p:nvSpPr>
          <p:spPr>
            <a:xfrm>
              <a:off x="1604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00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5" name="Google Shape;145;p4"/>
          <p:cNvGrpSpPr/>
          <p:nvPr/>
        </p:nvGrpSpPr>
        <p:grpSpPr>
          <a:xfrm rot="-8674393">
            <a:off x="9511353" y="-5246133"/>
            <a:ext cx="468831" cy="7120371"/>
            <a:chOff x="533400" y="152400"/>
            <a:chExt cx="318597" cy="4838699"/>
          </a:xfrm>
        </p:grpSpPr>
        <p:sp>
          <p:nvSpPr>
            <p:cNvPr id="146" name="Google Shape;146;p4"/>
            <p:cNvSpPr/>
            <p:nvPr/>
          </p:nvSpPr>
          <p:spPr>
            <a:xfrm>
              <a:off x="537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7" name="Google Shape;147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3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8" name="Google Shape;148;p4"/>
          <p:cNvGrpSpPr/>
          <p:nvPr/>
        </p:nvGrpSpPr>
        <p:grpSpPr>
          <a:xfrm rot="-7873507">
            <a:off x="10561410" y="-3573826"/>
            <a:ext cx="468793" cy="7119801"/>
            <a:chOff x="685800" y="152400"/>
            <a:chExt cx="318597" cy="4838699"/>
          </a:xfrm>
        </p:grpSpPr>
        <p:sp>
          <p:nvSpPr>
            <p:cNvPr id="149" name="Google Shape;149;p4"/>
            <p:cNvSpPr/>
            <p:nvPr/>
          </p:nvSpPr>
          <p:spPr>
            <a:xfrm>
              <a:off x="6901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0" name="Google Shape;150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8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1" name="Google Shape;151;p4"/>
          <p:cNvGrpSpPr/>
          <p:nvPr/>
        </p:nvGrpSpPr>
        <p:grpSpPr>
          <a:xfrm rot="-7606867">
            <a:off x="10496000" y="-2583904"/>
            <a:ext cx="468829" cy="7120347"/>
            <a:chOff x="838200" y="152400"/>
            <a:chExt cx="318597" cy="4838699"/>
          </a:xfrm>
        </p:grpSpPr>
        <p:sp>
          <p:nvSpPr>
            <p:cNvPr id="152" name="Google Shape;152;p4"/>
            <p:cNvSpPr/>
            <p:nvPr/>
          </p:nvSpPr>
          <p:spPr>
            <a:xfrm>
              <a:off x="8425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3" name="Google Shape;153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82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4"/>
          <p:cNvGrpSpPr/>
          <p:nvPr/>
        </p:nvGrpSpPr>
        <p:grpSpPr>
          <a:xfrm rot="-5400000">
            <a:off x="11193572" y="80361"/>
            <a:ext cx="468784" cy="7119661"/>
            <a:chOff x="990600" y="152400"/>
            <a:chExt cx="318597" cy="4838699"/>
          </a:xfrm>
        </p:grpSpPr>
        <p:sp>
          <p:nvSpPr>
            <p:cNvPr id="155" name="Google Shape;155;p4"/>
            <p:cNvSpPr/>
            <p:nvPr/>
          </p:nvSpPr>
          <p:spPr>
            <a:xfrm>
              <a:off x="9949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9906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4"/>
          <p:cNvGrpSpPr/>
          <p:nvPr/>
        </p:nvGrpSpPr>
        <p:grpSpPr>
          <a:xfrm rot="-5400000">
            <a:off x="11650769" y="454778"/>
            <a:ext cx="468784" cy="7119661"/>
            <a:chOff x="3663063" y="152400"/>
            <a:chExt cx="318597" cy="4838699"/>
          </a:xfrm>
        </p:grpSpPr>
        <p:sp>
          <p:nvSpPr>
            <p:cNvPr id="158" name="Google Shape;158;p4"/>
            <p:cNvSpPr/>
            <p:nvPr/>
          </p:nvSpPr>
          <p:spPr>
            <a:xfrm>
              <a:off x="3667406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663063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" name="Google Shape;160;p4"/>
          <p:cNvGrpSpPr/>
          <p:nvPr/>
        </p:nvGrpSpPr>
        <p:grpSpPr>
          <a:xfrm rot="-3998544">
            <a:off x="10865416" y="2410833"/>
            <a:ext cx="468813" cy="7120102"/>
            <a:chOff x="1295400" y="152400"/>
            <a:chExt cx="318597" cy="4838699"/>
          </a:xfrm>
        </p:grpSpPr>
        <p:sp>
          <p:nvSpPr>
            <p:cNvPr id="161" name="Google Shape;161;p4"/>
            <p:cNvSpPr/>
            <p:nvPr/>
          </p:nvSpPr>
          <p:spPr>
            <a:xfrm>
              <a:off x="1299743" y="158450"/>
              <a:ext cx="215896" cy="4770665"/>
            </a:xfrm>
            <a:custGeom>
              <a:avLst/>
              <a:gdLst/>
              <a:ahLst/>
              <a:cxnLst/>
              <a:rect l="l" t="t" r="r" b="b"/>
              <a:pathLst>
                <a:path w="164806" h="3641729" extrusionOk="0">
                  <a:moveTo>
                    <a:pt x="164807" y="394989"/>
                  </a:moveTo>
                  <a:cubicBezTo>
                    <a:pt x="156185" y="351574"/>
                    <a:pt x="93171" y="32822"/>
                    <a:pt x="88053" y="7536"/>
                  </a:cubicBezTo>
                  <a:cubicBezTo>
                    <a:pt x="87620" y="5242"/>
                    <a:pt x="87006" y="2988"/>
                    <a:pt x="86219" y="798"/>
                  </a:cubicBezTo>
                  <a:cubicBezTo>
                    <a:pt x="85017" y="-2343"/>
                    <a:pt x="77441" y="4604"/>
                    <a:pt x="76836" y="7526"/>
                  </a:cubicBezTo>
                  <a:cubicBezTo>
                    <a:pt x="71773" y="32822"/>
                    <a:pt x="8686" y="347473"/>
                    <a:pt x="0" y="391002"/>
                  </a:cubicBezTo>
                  <a:cubicBezTo>
                    <a:pt x="0" y="400985"/>
                    <a:pt x="294" y="3614959"/>
                    <a:pt x="294" y="3614959"/>
                  </a:cubicBezTo>
                  <a:cubicBezTo>
                    <a:pt x="294" y="3628282"/>
                    <a:pt x="37358" y="3641729"/>
                    <a:pt x="82403" y="3641729"/>
                  </a:cubicBezTo>
                  <a:cubicBezTo>
                    <a:pt x="127448" y="3641729"/>
                    <a:pt x="164531" y="3628292"/>
                    <a:pt x="164531" y="3614959"/>
                  </a:cubicBezTo>
                  <a:lnTo>
                    <a:pt x="164742" y="3614959"/>
                  </a:lnTo>
                  <a:cubicBezTo>
                    <a:pt x="164742" y="3614959"/>
                    <a:pt x="164807" y="406076"/>
                    <a:pt x="164807" y="3949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2" name="Google Shape;1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295400" y="152400"/>
              <a:ext cx="318597" cy="483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666" name="Google Shape;666;p11"/>
          <p:cNvGrpSpPr/>
          <p:nvPr/>
        </p:nvGrpSpPr>
        <p:grpSpPr>
          <a:xfrm rot="-5400000" flipH="1">
            <a:off x="2172082" y="3352950"/>
            <a:ext cx="4799834" cy="6154586"/>
            <a:chOff x="8004404" y="372498"/>
            <a:chExt cx="3529549" cy="4525764"/>
          </a:xfrm>
        </p:grpSpPr>
        <p:grpSp>
          <p:nvGrpSpPr>
            <p:cNvPr id="667" name="Google Shape;667;p11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668" name="Google Shape;668;p11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669" name="Google Shape;669;p11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0" name="Google Shape;67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1" name="Google Shape;671;p11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72" name="Google Shape;672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3" name="Google Shape;67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4" name="Google Shape;674;p11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75" name="Google Shape;675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6" name="Google Shape;67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77" name="Google Shape;677;p11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78" name="Google Shape;678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79" name="Google Shape;67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0" name="Google Shape;680;p11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681" name="Google Shape;681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2" name="Google Shape;682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3" name="Google Shape;683;p11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684" name="Google Shape;684;p11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5" name="Google Shape;685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6" name="Google Shape;686;p11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687" name="Google Shape;687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88" name="Google Shape;688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89" name="Google Shape;689;p11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690" name="Google Shape;690;p11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1" name="Google Shape;691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2" name="Google Shape;692;p11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693" name="Google Shape;693;p11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4" name="Google Shape;694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5" name="Google Shape;695;p11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696" name="Google Shape;696;p11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697" name="Google Shape;697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698" name="Google Shape;698;p11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699" name="Google Shape;699;p11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0" name="Google Shape;700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1" name="Google Shape;701;p11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702" name="Google Shape;702;p11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3" name="Google Shape;703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4" name="Google Shape;704;p11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705" name="Google Shape;705;p11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6" name="Google Shape;706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07" name="Google Shape;707;p11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708" name="Google Shape;708;p11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709" name="Google Shape;709;p11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710" name="Google Shape;710;p11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711" name="Google Shape;711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2" name="Google Shape;71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3" name="Google Shape;713;p11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714" name="Google Shape;714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5" name="Google Shape;71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6" name="Google Shape;716;p11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717" name="Google Shape;717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18" name="Google Shape;71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9" name="Google Shape;719;p11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720" name="Google Shape;720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1" name="Google Shape;72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2" name="Google Shape;722;p11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723" name="Google Shape;723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4" name="Google Shape;72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5" name="Google Shape;725;p11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726" name="Google Shape;726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27" name="Google Shape;72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28" name="Google Shape;728;p11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729" name="Google Shape;729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0" name="Google Shape;73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1" name="Google Shape;731;p11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732" name="Google Shape;732;p11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3" name="Google Shape;73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4" name="Google Shape;734;p11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735" name="Google Shape;735;p11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6" name="Google Shape;73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37" name="Google Shape;737;p11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738" name="Google Shape;738;p11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39" name="Google Shape;73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0" name="Google Shape;740;p11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741" name="Google Shape;741;p11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2" name="Google Shape;74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3" name="Google Shape;743;p11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744" name="Google Shape;744;p11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5" name="Google Shape;74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6" name="Google Shape;746;p11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747" name="Google Shape;747;p11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48" name="Google Shape;74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49" name="Google Shape;749;p11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750" name="Google Shape;750;p11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1" name="Google Shape;75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52" name="Google Shape;752;p11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753" name="Google Shape;753;p11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754" name="Google Shape;75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7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1946495" y="238016"/>
            <a:ext cx="621973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/>
              <a:t>Consonantes </a:t>
            </a:r>
            <a:br>
              <a:rPr lang="es-ES_tradnl" dirty="0"/>
            </a:br>
            <a:r>
              <a:rPr lang="es-ES_tradnl" dirty="0"/>
              <a:t>m - p - l - s - t - d</a:t>
            </a:r>
          </a:p>
        </p:txBody>
      </p:sp>
      <p:sp>
        <p:nvSpPr>
          <p:cNvPr id="768" name="Google Shape;768;p15"/>
          <p:cNvSpPr/>
          <p:nvPr/>
        </p:nvSpPr>
        <p:spPr>
          <a:xfrm rot="10800000">
            <a:off x="2680447" y="1691086"/>
            <a:ext cx="4782315" cy="56231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127D619-EBD7-404D-9C71-9F9A04C0F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2" b="94215" l="4808" r="93750">
                        <a14:foregroundMark x1="35096" y1="38017" x2="48558" y2="59091"/>
                        <a14:foregroundMark x1="19231" y1="21488" x2="28365" y2="30992"/>
                        <a14:foregroundMark x1="35096" y1="33058" x2="30288" y2="14463"/>
                        <a14:foregroundMark x1="30288" y1="9504" x2="8654" y2="33471"/>
                        <a14:foregroundMark x1="8654" y1="33471" x2="6731" y2="62810"/>
                        <a14:foregroundMark x1="6731" y1="62810" x2="25481" y2="86777"/>
                        <a14:foregroundMark x1="25481" y1="86777" x2="58654" y2="93388"/>
                        <a14:foregroundMark x1="58654" y1="93388" x2="85096" y2="73967"/>
                        <a14:foregroundMark x1="85096" y1="73967" x2="89423" y2="16116"/>
                        <a14:foregroundMark x1="89423" y1="16116" x2="57212" y2="5785"/>
                        <a14:foregroundMark x1="57212" y1="5785" x2="27404" y2="8678"/>
                        <a14:foregroundMark x1="39423" y1="32231" x2="65385" y2="29752"/>
                        <a14:foregroundMark x1="44231" y1="27273" x2="56731" y2="20248"/>
                        <a14:foregroundMark x1="56731" y1="20248" x2="30769" y2="12397"/>
                        <a14:foregroundMark x1="50000" y1="16529" x2="12019" y2="23967"/>
                        <a14:foregroundMark x1="12019" y1="23967" x2="30769" y2="34711"/>
                        <a14:foregroundMark x1="65385" y1="13636" x2="69231" y2="22314"/>
                        <a14:foregroundMark x1="73558" y1="13636" x2="79327" y2="33058"/>
                        <a14:foregroundMark x1="81250" y1="27273" x2="84135" y2="41736"/>
                        <a14:foregroundMark x1="83654" y1="49587" x2="67308" y2="75620"/>
                        <a14:foregroundMark x1="67308" y1="75620" x2="34135" y2="69421"/>
                        <a14:foregroundMark x1="34135" y1="69421" x2="28365" y2="61983"/>
                        <a14:foregroundMark x1="47596" y1="76860" x2="20192" y2="65289"/>
                        <a14:foregroundMark x1="14904" y1="58264" x2="32692" y2="31818"/>
                        <a14:foregroundMark x1="32692" y1="31818" x2="46154" y2="23140"/>
                        <a14:foregroundMark x1="32692" y1="9504" x2="18269" y2="8678"/>
                        <a14:foregroundMark x1="18269" y1="7851" x2="18269" y2="7851"/>
                        <a14:foregroundMark x1="16827" y1="7851" x2="16827" y2="7851"/>
                        <a14:foregroundMark x1="4808" y1="71488" x2="6250" y2="7025"/>
                        <a14:foregroundMark x1="60096" y1="9091" x2="63462" y2="7025"/>
                        <a14:foregroundMark x1="69231" y1="7438" x2="93269" y2="27686"/>
                        <a14:foregroundMark x1="93269" y1="27686" x2="91346" y2="62810"/>
                        <a14:foregroundMark x1="90865" y1="33884" x2="90865" y2="16116"/>
                        <a14:foregroundMark x1="91827" y1="28512" x2="92788" y2="13223"/>
                        <a14:foregroundMark x1="92788" y1="16116" x2="93269" y2="7025"/>
                        <a14:foregroundMark x1="5288" y1="71074" x2="5288" y2="80992"/>
                        <a14:foregroundMark x1="5769" y1="80992" x2="28846" y2="90496"/>
                        <a14:foregroundMark x1="27404" y1="92149" x2="61058" y2="94215"/>
                        <a14:foregroundMark x1="61058" y1="94215" x2="90385" y2="79752"/>
                        <a14:foregroundMark x1="90385" y1="79752" x2="93750" y2="62810"/>
                        <a14:foregroundMark x1="87981" y1="83058" x2="72596" y2="88430"/>
                        <a14:foregroundMark x1="83654" y1="88430" x2="53846" y2="94215"/>
                        <a14:foregroundMark x1="60096" y1="55785" x2="54808" y2="53719"/>
                        <a14:foregroundMark x1="65385" y1="55372" x2="55769" y2="71488"/>
                        <a14:foregroundMark x1="62019" y1="66529" x2="40385" y2="66942"/>
                        <a14:foregroundMark x1="41346" y1="66116" x2="39904" y2="49174"/>
                        <a14:foregroundMark x1="35096" y1="63223" x2="31250" y2="61157"/>
                        <a14:foregroundMark x1="60577" y1="54132" x2="57692" y2="52479"/>
                        <a14:foregroundMark x1="9615" y1="22314" x2="9615" y2="41322"/>
                        <a14:foregroundMark x1="13462" y1="63636" x2="12981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57" y="213561"/>
            <a:ext cx="1200099" cy="13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776;p16">
            <a:extLst>
              <a:ext uri="{FF2B5EF4-FFF2-40B4-BE49-F238E27FC236}">
                <a16:creationId xmlns:a16="http://schemas.microsoft.com/office/drawing/2014/main" id="{E6A65E10-0074-6C47-8A74-7F9DA33AACE9}"/>
              </a:ext>
            </a:extLst>
          </p:cNvPr>
          <p:cNvSpPr txBox="1">
            <a:spLocks/>
          </p:cNvSpPr>
          <p:nvPr/>
        </p:nvSpPr>
        <p:spPr>
          <a:xfrm>
            <a:off x="544815" y="2782233"/>
            <a:ext cx="2559892" cy="8286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CL" b="1" dirty="0">
                <a:latin typeface="Comic Sans MS" panose="030F0902030302020204" pitchFamily="66" charset="0"/>
              </a:rPr>
              <a:t>Primeros básicos A - B - C </a:t>
            </a:r>
            <a:endParaRPr lang="es-CL" sz="1600" dirty="0"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514001A-0BE7-544C-A0A5-9D715266A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830" y="1801975"/>
            <a:ext cx="995384" cy="12826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5399A8-6385-6B4F-9549-7C3D4C50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17" y="1459283"/>
            <a:ext cx="1619317" cy="25954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264EC06-0CB9-E449-9CE6-C425A3F7A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775" y="412082"/>
            <a:ext cx="1052763" cy="105276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21218E-97E6-AA44-B0C4-30398B9F1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728" y="-241920"/>
            <a:ext cx="1878095" cy="1878095"/>
          </a:xfrm>
          <a:prstGeom prst="rect">
            <a:avLst/>
          </a:prstGeom>
        </p:spPr>
      </p:pic>
      <p:sp>
        <p:nvSpPr>
          <p:cNvPr id="17" name="Google Shape;783;p17">
            <a:extLst>
              <a:ext uri="{FF2B5EF4-FFF2-40B4-BE49-F238E27FC236}">
                <a16:creationId xmlns:a16="http://schemas.microsoft.com/office/drawing/2014/main" id="{F42AF8CB-51D1-A34F-82D0-C8F92854BEB5}"/>
              </a:ext>
            </a:extLst>
          </p:cNvPr>
          <p:cNvSpPr txBox="1">
            <a:spLocks/>
          </p:cNvSpPr>
          <p:nvPr/>
        </p:nvSpPr>
        <p:spPr>
          <a:xfrm>
            <a:off x="1409016" y="3070205"/>
            <a:ext cx="808033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sa</a:t>
            </a:r>
            <a:r>
              <a:rPr lang="es-CL" sz="2400" dirty="0">
                <a:solidFill>
                  <a:schemeClr val="tx1"/>
                </a:solidFill>
              </a:rPr>
              <a:t>po</a:t>
            </a:r>
            <a:endParaRPr lang="es-CL" sz="2400" dirty="0"/>
          </a:p>
        </p:txBody>
      </p:sp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FBC13FCC-637C-744E-96DE-1941BD34F415}"/>
              </a:ext>
            </a:extLst>
          </p:cNvPr>
          <p:cNvSpPr txBox="1">
            <a:spLocks/>
          </p:cNvSpPr>
          <p:nvPr/>
        </p:nvSpPr>
        <p:spPr>
          <a:xfrm>
            <a:off x="3695969" y="3513071"/>
            <a:ext cx="101929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si</a:t>
            </a:r>
            <a:r>
              <a:rPr lang="es-CL" sz="2400" dirty="0">
                <a:solidFill>
                  <a:schemeClr val="tx1"/>
                </a:solidFill>
              </a:rPr>
              <a:t>rena</a:t>
            </a:r>
            <a:endParaRPr lang="es-CL" sz="2400" dirty="0"/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37A2F1F4-7808-684C-AB82-22C99B1854BE}"/>
              </a:ext>
            </a:extLst>
          </p:cNvPr>
          <p:cNvSpPr txBox="1">
            <a:spLocks/>
          </p:cNvSpPr>
          <p:nvPr/>
        </p:nvSpPr>
        <p:spPr>
          <a:xfrm>
            <a:off x="3433140" y="1140996"/>
            <a:ext cx="15509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so</a:t>
            </a:r>
            <a:r>
              <a:rPr lang="es-CL" sz="2400" dirty="0">
                <a:solidFill>
                  <a:schemeClr val="tx1"/>
                </a:solidFill>
              </a:rPr>
              <a:t>mbrero</a:t>
            </a:r>
            <a:endParaRPr lang="es-CL" sz="2400" dirty="0"/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4749027A-A61C-D543-B511-925E151E3D27}"/>
              </a:ext>
            </a:extLst>
          </p:cNvPr>
          <p:cNvSpPr txBox="1">
            <a:spLocks/>
          </p:cNvSpPr>
          <p:nvPr/>
        </p:nvSpPr>
        <p:spPr>
          <a:xfrm>
            <a:off x="6485263" y="1324994"/>
            <a:ext cx="1052763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se</a:t>
            </a:r>
            <a:r>
              <a:rPr lang="es-CL" sz="2400" dirty="0">
                <a:solidFill>
                  <a:schemeClr val="tx1"/>
                </a:solidFill>
              </a:rPr>
              <a:t>milla</a:t>
            </a:r>
            <a:endParaRPr lang="es-CL" sz="2400" dirty="0"/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E943C301-1884-C342-BC9A-F114BC961B9C}"/>
              </a:ext>
            </a:extLst>
          </p:cNvPr>
          <p:cNvSpPr txBox="1">
            <a:spLocks/>
          </p:cNvSpPr>
          <p:nvPr/>
        </p:nvSpPr>
        <p:spPr>
          <a:xfrm>
            <a:off x="6430757" y="3297800"/>
            <a:ext cx="852878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su</a:t>
            </a:r>
            <a:r>
              <a:rPr lang="es-CL" sz="2400" dirty="0">
                <a:solidFill>
                  <a:schemeClr val="tx1"/>
                </a:solidFill>
              </a:rPr>
              <a:t>ma</a:t>
            </a:r>
            <a:endParaRPr lang="es-CL" sz="2400" dirty="0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C0520B4D-9BC9-9443-8DD8-509FD3080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855" y="2443318"/>
            <a:ext cx="1660683" cy="1301457"/>
          </a:xfrm>
          <a:prstGeom prst="rect">
            <a:avLst/>
          </a:prstGeom>
        </p:spPr>
      </p:pic>
      <p:sp>
        <p:nvSpPr>
          <p:cNvPr id="43" name="Google Shape;783;p17">
            <a:extLst>
              <a:ext uri="{FF2B5EF4-FFF2-40B4-BE49-F238E27FC236}">
                <a16:creationId xmlns:a16="http://schemas.microsoft.com/office/drawing/2014/main" id="{1C3E31F3-3A48-A44D-BAF4-686A59FCFC1A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44" name="Google Shape;1079;p40">
            <a:extLst>
              <a:ext uri="{FF2B5EF4-FFF2-40B4-BE49-F238E27FC236}">
                <a16:creationId xmlns:a16="http://schemas.microsoft.com/office/drawing/2014/main" id="{B7B98091-44FD-D145-A797-F17966C2D9AA}"/>
              </a:ext>
            </a:extLst>
          </p:cNvPr>
          <p:cNvSpPr/>
          <p:nvPr/>
        </p:nvSpPr>
        <p:spPr>
          <a:xfrm rot="-10680176">
            <a:off x="232954" y="518918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258065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0C274720-29BF-664F-A157-609C4B6D651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4774804C-F7A0-CF4C-850E-B73D3A037723}"/>
              </a:ext>
            </a:extLst>
          </p:cNvPr>
          <p:cNvSpPr txBox="1">
            <a:spLocks/>
          </p:cNvSpPr>
          <p:nvPr/>
        </p:nvSpPr>
        <p:spPr>
          <a:xfrm>
            <a:off x="-817474" y="303768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”T - t”</a:t>
            </a:r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EC2C697C-5D87-D148-B0E2-DBCEC4A1C904}"/>
              </a:ext>
            </a:extLst>
          </p:cNvPr>
          <p:cNvSpPr txBox="1">
            <a:spLocks/>
          </p:cNvSpPr>
          <p:nvPr/>
        </p:nvSpPr>
        <p:spPr>
          <a:xfrm>
            <a:off x="5413262" y="198003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ta</a:t>
            </a:r>
          </a:p>
        </p:txBody>
      </p:sp>
      <p:sp>
        <p:nvSpPr>
          <p:cNvPr id="10" name="Google Shape;783;p17">
            <a:extLst>
              <a:ext uri="{FF2B5EF4-FFF2-40B4-BE49-F238E27FC236}">
                <a16:creationId xmlns:a16="http://schemas.microsoft.com/office/drawing/2014/main" id="{A2CDB8CF-58FB-6641-A6C9-65F9A7415620}"/>
              </a:ext>
            </a:extLst>
          </p:cNvPr>
          <p:cNvSpPr txBox="1">
            <a:spLocks/>
          </p:cNvSpPr>
          <p:nvPr/>
        </p:nvSpPr>
        <p:spPr>
          <a:xfrm>
            <a:off x="7413887" y="859078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tu</a:t>
            </a: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2DBE745D-EBEF-6649-9764-007FF76A1872}"/>
              </a:ext>
            </a:extLst>
          </p:cNvPr>
          <p:cNvSpPr txBox="1">
            <a:spLocks/>
          </p:cNvSpPr>
          <p:nvPr/>
        </p:nvSpPr>
        <p:spPr>
          <a:xfrm>
            <a:off x="5413262" y="915754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to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62FFD8CE-42AE-2046-801E-AD655727D4A2}"/>
              </a:ext>
            </a:extLst>
          </p:cNvPr>
          <p:cNvSpPr txBox="1">
            <a:spLocks/>
          </p:cNvSpPr>
          <p:nvPr/>
        </p:nvSpPr>
        <p:spPr>
          <a:xfrm>
            <a:off x="7197356" y="1995633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te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DC0AC445-56C6-CA48-B538-3B9C182F12DC}"/>
              </a:ext>
            </a:extLst>
          </p:cNvPr>
          <p:cNvSpPr txBox="1">
            <a:spLocks/>
          </p:cNvSpPr>
          <p:nvPr/>
        </p:nvSpPr>
        <p:spPr>
          <a:xfrm>
            <a:off x="6458251" y="1543756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ti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DE31A75-6CF6-9646-8533-01A15B94C0AC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Google Shape;776;p16">
            <a:extLst>
              <a:ext uri="{FF2B5EF4-FFF2-40B4-BE49-F238E27FC236}">
                <a16:creationId xmlns:a16="http://schemas.microsoft.com/office/drawing/2014/main" id="{C8470828-DBE8-8B4F-A7C1-37A67A1C975A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16" name="Google Shape;808;p20">
            <a:extLst>
              <a:ext uri="{FF2B5EF4-FFF2-40B4-BE49-F238E27FC236}">
                <a16:creationId xmlns:a16="http://schemas.microsoft.com/office/drawing/2014/main" id="{959FB9E7-E2ED-C54A-A5B0-482FD170E865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8" name="Google Shape;808;p20">
            <a:extLst>
              <a:ext uri="{FF2B5EF4-FFF2-40B4-BE49-F238E27FC236}">
                <a16:creationId xmlns:a16="http://schemas.microsoft.com/office/drawing/2014/main" id="{EE98049D-D1DB-AE43-9B6C-0D6FC0FCB0E2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9481388C-DEAF-2D49-81F5-B1BB001A1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16" y="1116550"/>
            <a:ext cx="910281" cy="91028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3ADFCC9-B2D6-524B-AF4E-E0F3B3C30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73" y="2191987"/>
            <a:ext cx="850642" cy="637982"/>
          </a:xfrm>
          <a:prstGeom prst="rect">
            <a:avLst/>
          </a:prstGeom>
        </p:spPr>
      </p:pic>
      <p:sp>
        <p:nvSpPr>
          <p:cNvPr id="21" name="Google Shape;783;p17">
            <a:extLst>
              <a:ext uri="{FF2B5EF4-FFF2-40B4-BE49-F238E27FC236}">
                <a16:creationId xmlns:a16="http://schemas.microsoft.com/office/drawing/2014/main" id="{176128A5-D99F-5B43-B499-B93D3CA3523F}"/>
              </a:ext>
            </a:extLst>
          </p:cNvPr>
          <p:cNvSpPr txBox="1">
            <a:spLocks/>
          </p:cNvSpPr>
          <p:nvPr/>
        </p:nvSpPr>
        <p:spPr>
          <a:xfrm>
            <a:off x="1620571" y="3571733"/>
            <a:ext cx="6717940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“La </a:t>
            </a:r>
            <a:r>
              <a:rPr lang="es-CL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tí</a:t>
            </a:r>
            <a:r>
              <a:rPr lang="es-CL" sz="4800" dirty="0">
                <a:solidFill>
                  <a:schemeClr val="tx1"/>
                </a:solidFill>
              </a:rPr>
              <a:t>a </a:t>
            </a:r>
            <a:r>
              <a:rPr lang="es-CL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</a:t>
            </a:r>
            <a:r>
              <a:rPr lang="es-CL" sz="4800" dirty="0"/>
              <a:t>lia </a:t>
            </a:r>
            <a:r>
              <a:rPr lang="es-CL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</a:t>
            </a:r>
            <a:r>
              <a:rPr lang="es-CL" sz="4800" dirty="0"/>
              <a:t>ma </a:t>
            </a:r>
            <a:r>
              <a:rPr lang="es-CL" sz="4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té</a:t>
            </a:r>
            <a:r>
              <a:rPr lang="es-CL" sz="4800" dirty="0"/>
              <a:t>”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00B66EE-630C-6643-88E4-0CA89F2C86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7361" y="1120071"/>
            <a:ext cx="2114773" cy="181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793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A73151A-2088-7646-B648-7B0AB72E7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20" y="243655"/>
            <a:ext cx="1232434" cy="123243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DEA5D77-9C3D-4440-95B9-4A51C8476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716" y="2628577"/>
            <a:ext cx="1476981" cy="96252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563C0E8-5035-C540-B92E-B66E25EDC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254" y="2404276"/>
            <a:ext cx="1515438" cy="162211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DF2D887-99C8-FE40-B029-9DBBB3DFCB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79" y="1068478"/>
            <a:ext cx="1306816" cy="121624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E98EDAC-14E5-A945-944D-4AE3287B9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284" y="968949"/>
            <a:ext cx="1515438" cy="1620353"/>
          </a:xfrm>
          <a:prstGeom prst="rect">
            <a:avLst/>
          </a:prstGeom>
        </p:spPr>
      </p:pic>
      <p:sp>
        <p:nvSpPr>
          <p:cNvPr id="24" name="Google Shape;783;p17">
            <a:extLst>
              <a:ext uri="{FF2B5EF4-FFF2-40B4-BE49-F238E27FC236}">
                <a16:creationId xmlns:a16="http://schemas.microsoft.com/office/drawing/2014/main" id="{4DEDD273-EAA6-CD4B-9A4F-D737A514A9EB}"/>
              </a:ext>
            </a:extLst>
          </p:cNvPr>
          <p:cNvSpPr txBox="1">
            <a:spLocks/>
          </p:cNvSpPr>
          <p:nvPr/>
        </p:nvSpPr>
        <p:spPr>
          <a:xfrm>
            <a:off x="881466" y="2165168"/>
            <a:ext cx="969969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ti</a:t>
            </a:r>
            <a:r>
              <a:rPr lang="es-CL" sz="2400" dirty="0">
                <a:solidFill>
                  <a:schemeClr val="tx1"/>
                </a:solidFill>
              </a:rPr>
              <a:t>jera</a:t>
            </a:r>
            <a:endParaRPr lang="es-CL" sz="2400" dirty="0"/>
          </a:p>
        </p:txBody>
      </p:sp>
      <p:sp>
        <p:nvSpPr>
          <p:cNvPr id="25" name="Google Shape;783;p17">
            <a:extLst>
              <a:ext uri="{FF2B5EF4-FFF2-40B4-BE49-F238E27FC236}">
                <a16:creationId xmlns:a16="http://schemas.microsoft.com/office/drawing/2014/main" id="{E9CBCE56-EC18-934E-9D34-2311B8805E65}"/>
              </a:ext>
            </a:extLst>
          </p:cNvPr>
          <p:cNvSpPr txBox="1">
            <a:spLocks/>
          </p:cNvSpPr>
          <p:nvPr/>
        </p:nvSpPr>
        <p:spPr>
          <a:xfrm>
            <a:off x="3936381" y="1397512"/>
            <a:ext cx="1232435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to</a:t>
            </a:r>
            <a:r>
              <a:rPr lang="es-CL" sz="2400" dirty="0">
                <a:solidFill>
                  <a:schemeClr val="tx1"/>
                </a:solidFill>
              </a:rPr>
              <a:t>máte</a:t>
            </a:r>
            <a:endParaRPr lang="es-CL" sz="2400" dirty="0"/>
          </a:p>
        </p:txBody>
      </p:sp>
      <p:sp>
        <p:nvSpPr>
          <p:cNvPr id="26" name="Google Shape;783;p17">
            <a:extLst>
              <a:ext uri="{FF2B5EF4-FFF2-40B4-BE49-F238E27FC236}">
                <a16:creationId xmlns:a16="http://schemas.microsoft.com/office/drawing/2014/main" id="{1AAA0D5B-557A-D545-9E7D-8C5CF5C870A5}"/>
              </a:ext>
            </a:extLst>
          </p:cNvPr>
          <p:cNvSpPr txBox="1">
            <a:spLocks/>
          </p:cNvSpPr>
          <p:nvPr/>
        </p:nvSpPr>
        <p:spPr>
          <a:xfrm>
            <a:off x="6710518" y="1940867"/>
            <a:ext cx="706970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tu</a:t>
            </a:r>
            <a:r>
              <a:rPr lang="es-CL" sz="2400" dirty="0">
                <a:solidFill>
                  <a:schemeClr val="tx1"/>
                </a:solidFill>
              </a:rPr>
              <a:t>bo</a:t>
            </a:r>
            <a:endParaRPr lang="es-CL" sz="2400" dirty="0"/>
          </a:p>
        </p:txBody>
      </p:sp>
      <p:sp>
        <p:nvSpPr>
          <p:cNvPr id="27" name="Google Shape;783;p17">
            <a:extLst>
              <a:ext uri="{FF2B5EF4-FFF2-40B4-BE49-F238E27FC236}">
                <a16:creationId xmlns:a16="http://schemas.microsoft.com/office/drawing/2014/main" id="{C7FD2D42-DA58-3540-9F73-8BF9DB1272E7}"/>
              </a:ext>
            </a:extLst>
          </p:cNvPr>
          <p:cNvSpPr txBox="1">
            <a:spLocks/>
          </p:cNvSpPr>
          <p:nvPr/>
        </p:nvSpPr>
        <p:spPr>
          <a:xfrm>
            <a:off x="2626506" y="3500427"/>
            <a:ext cx="1041400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</a:t>
            </a:r>
            <a:r>
              <a:rPr lang="es-CL" sz="2400" dirty="0">
                <a:solidFill>
                  <a:schemeClr val="tx1"/>
                </a:solidFill>
              </a:rPr>
              <a:t>tera</a:t>
            </a:r>
            <a:endParaRPr lang="es-CL" sz="2400" dirty="0"/>
          </a:p>
        </p:txBody>
      </p:sp>
      <p:sp>
        <p:nvSpPr>
          <p:cNvPr id="28" name="Google Shape;783;p17">
            <a:extLst>
              <a:ext uri="{FF2B5EF4-FFF2-40B4-BE49-F238E27FC236}">
                <a16:creationId xmlns:a16="http://schemas.microsoft.com/office/drawing/2014/main" id="{A222399D-4E21-3844-A669-28E14B9497FC}"/>
              </a:ext>
            </a:extLst>
          </p:cNvPr>
          <p:cNvSpPr txBox="1">
            <a:spLocks/>
          </p:cNvSpPr>
          <p:nvPr/>
        </p:nvSpPr>
        <p:spPr>
          <a:xfrm>
            <a:off x="5435488" y="3517906"/>
            <a:ext cx="706970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ta</a:t>
            </a:r>
            <a:r>
              <a:rPr lang="es-CL" sz="2400" dirty="0">
                <a:solidFill>
                  <a:schemeClr val="tx1"/>
                </a:solidFill>
              </a:rPr>
              <a:t>pa</a:t>
            </a:r>
            <a:endParaRPr lang="es-CL" sz="2400" dirty="0"/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754C0A43-8E20-6742-B096-AD77C7A39845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30" name="Google Shape;1079;p40">
            <a:extLst>
              <a:ext uri="{FF2B5EF4-FFF2-40B4-BE49-F238E27FC236}">
                <a16:creationId xmlns:a16="http://schemas.microsoft.com/office/drawing/2014/main" id="{77963EF7-2668-514B-81E9-33CD36E13C0F}"/>
              </a:ext>
            </a:extLst>
          </p:cNvPr>
          <p:cNvSpPr/>
          <p:nvPr/>
        </p:nvSpPr>
        <p:spPr>
          <a:xfrm rot="-10680176">
            <a:off x="227845" y="5387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18A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9;p40">
            <a:extLst>
              <a:ext uri="{FF2B5EF4-FFF2-40B4-BE49-F238E27FC236}">
                <a16:creationId xmlns:a16="http://schemas.microsoft.com/office/drawing/2014/main" id="{0C274720-29BF-664F-A157-609C4B6D651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E411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4774804C-F7A0-CF4C-850E-B73D3A037723}"/>
              </a:ext>
            </a:extLst>
          </p:cNvPr>
          <p:cNvSpPr txBox="1">
            <a:spLocks/>
          </p:cNvSpPr>
          <p:nvPr/>
        </p:nvSpPr>
        <p:spPr>
          <a:xfrm>
            <a:off x="-851686" y="288755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”D - d”</a:t>
            </a:r>
          </a:p>
        </p:txBody>
      </p:sp>
      <p:sp>
        <p:nvSpPr>
          <p:cNvPr id="18" name="Google Shape;783;p17">
            <a:extLst>
              <a:ext uri="{FF2B5EF4-FFF2-40B4-BE49-F238E27FC236}">
                <a16:creationId xmlns:a16="http://schemas.microsoft.com/office/drawing/2014/main" id="{2EE55C17-8029-2146-A7E7-CE65CC5C284F}"/>
              </a:ext>
            </a:extLst>
          </p:cNvPr>
          <p:cNvSpPr txBox="1">
            <a:spLocks/>
          </p:cNvSpPr>
          <p:nvPr/>
        </p:nvSpPr>
        <p:spPr>
          <a:xfrm>
            <a:off x="7369123" y="1037213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da</a:t>
            </a:r>
          </a:p>
        </p:txBody>
      </p:sp>
      <p:sp>
        <p:nvSpPr>
          <p:cNvPr id="24" name="Google Shape;783;p17">
            <a:extLst>
              <a:ext uri="{FF2B5EF4-FFF2-40B4-BE49-F238E27FC236}">
                <a16:creationId xmlns:a16="http://schemas.microsoft.com/office/drawing/2014/main" id="{B1A7E19D-5B61-6146-90DE-CF084DC498F7}"/>
              </a:ext>
            </a:extLst>
          </p:cNvPr>
          <p:cNvSpPr txBox="1">
            <a:spLocks/>
          </p:cNvSpPr>
          <p:nvPr/>
        </p:nvSpPr>
        <p:spPr>
          <a:xfrm>
            <a:off x="5435950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du</a:t>
            </a:r>
          </a:p>
        </p:txBody>
      </p:sp>
      <p:sp>
        <p:nvSpPr>
          <p:cNvPr id="25" name="Google Shape;783;p17">
            <a:extLst>
              <a:ext uri="{FF2B5EF4-FFF2-40B4-BE49-F238E27FC236}">
                <a16:creationId xmlns:a16="http://schemas.microsoft.com/office/drawing/2014/main" id="{064C5174-9971-1545-BC7A-73066C445210}"/>
              </a:ext>
            </a:extLst>
          </p:cNvPr>
          <p:cNvSpPr txBox="1">
            <a:spLocks/>
          </p:cNvSpPr>
          <p:nvPr/>
        </p:nvSpPr>
        <p:spPr>
          <a:xfrm>
            <a:off x="7237714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do</a:t>
            </a:r>
          </a:p>
        </p:txBody>
      </p:sp>
      <p:sp>
        <p:nvSpPr>
          <p:cNvPr id="27" name="Google Shape;783;p17">
            <a:extLst>
              <a:ext uri="{FF2B5EF4-FFF2-40B4-BE49-F238E27FC236}">
                <a16:creationId xmlns:a16="http://schemas.microsoft.com/office/drawing/2014/main" id="{7EEC4247-7D91-2644-80E2-17720FB4B10D}"/>
              </a:ext>
            </a:extLst>
          </p:cNvPr>
          <p:cNvSpPr txBox="1">
            <a:spLocks/>
          </p:cNvSpPr>
          <p:nvPr/>
        </p:nvSpPr>
        <p:spPr>
          <a:xfrm>
            <a:off x="5303265" y="1015719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de</a:t>
            </a:r>
          </a:p>
        </p:txBody>
      </p:sp>
      <p:sp>
        <p:nvSpPr>
          <p:cNvPr id="28" name="Google Shape;783;p17">
            <a:extLst>
              <a:ext uri="{FF2B5EF4-FFF2-40B4-BE49-F238E27FC236}">
                <a16:creationId xmlns:a16="http://schemas.microsoft.com/office/drawing/2014/main" id="{C75091DD-504D-2B4C-9BC4-49D6C755F7C1}"/>
              </a:ext>
            </a:extLst>
          </p:cNvPr>
          <p:cNvSpPr txBox="1">
            <a:spLocks/>
          </p:cNvSpPr>
          <p:nvPr/>
        </p:nvSpPr>
        <p:spPr>
          <a:xfrm>
            <a:off x="6458251" y="1543756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di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199B5994-9D38-904B-8A6E-2DA5A92EBBCD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Google Shape;776;p16">
            <a:extLst>
              <a:ext uri="{FF2B5EF4-FFF2-40B4-BE49-F238E27FC236}">
                <a16:creationId xmlns:a16="http://schemas.microsoft.com/office/drawing/2014/main" id="{E96BF42E-C101-2B42-9228-02732D405027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33" name="Google Shape;808;p20">
            <a:extLst>
              <a:ext uri="{FF2B5EF4-FFF2-40B4-BE49-F238E27FC236}">
                <a16:creationId xmlns:a16="http://schemas.microsoft.com/office/drawing/2014/main" id="{E411EA15-52CF-8C4F-9F43-8D1AE3D07A51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70C01009-223D-0340-AA0A-47D04432F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09" b="17088"/>
          <a:stretch/>
        </p:blipFill>
        <p:spPr>
          <a:xfrm>
            <a:off x="1990184" y="1048399"/>
            <a:ext cx="2168791" cy="2177612"/>
          </a:xfrm>
          <a:prstGeom prst="rect">
            <a:avLst/>
          </a:prstGeom>
        </p:spPr>
      </p:pic>
      <p:sp>
        <p:nvSpPr>
          <p:cNvPr id="35" name="Google Shape;808;p20">
            <a:extLst>
              <a:ext uri="{FF2B5EF4-FFF2-40B4-BE49-F238E27FC236}">
                <a16:creationId xmlns:a16="http://schemas.microsoft.com/office/drawing/2014/main" id="{686D3ECB-A011-4141-9C6D-BF2E21691A52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BBCE8D63-C51E-7E45-9555-22173F055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216" y="1116550"/>
            <a:ext cx="910281" cy="91028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4FCC2217-19C9-DE4F-8C4B-7F307EB5E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873" y="2191987"/>
            <a:ext cx="850642" cy="637982"/>
          </a:xfrm>
          <a:prstGeom prst="rect">
            <a:avLst/>
          </a:prstGeom>
        </p:spPr>
      </p:pic>
      <p:sp>
        <p:nvSpPr>
          <p:cNvPr id="38" name="Google Shape;783;p17">
            <a:extLst>
              <a:ext uri="{FF2B5EF4-FFF2-40B4-BE49-F238E27FC236}">
                <a16:creationId xmlns:a16="http://schemas.microsoft.com/office/drawing/2014/main" id="{0B354E93-A469-BD42-B7C8-020B40DB617B}"/>
              </a:ext>
            </a:extLst>
          </p:cNvPr>
          <p:cNvSpPr txBox="1">
            <a:spLocks/>
          </p:cNvSpPr>
          <p:nvPr/>
        </p:nvSpPr>
        <p:spPr>
          <a:xfrm>
            <a:off x="1620571" y="3571733"/>
            <a:ext cx="6467786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</a:t>
            </a:r>
            <a:r>
              <a:rPr lang="es-CL" sz="4800" dirty="0">
                <a:solidFill>
                  <a:srgbClr val="E4118A"/>
                </a:solidFill>
              </a:rPr>
              <a:t>De</a:t>
            </a:r>
            <a:r>
              <a:rPr lang="es-CL" sz="4800" dirty="0"/>
              <a:t>lia tomó el </a:t>
            </a:r>
            <a:r>
              <a:rPr lang="es-CL" sz="4800" dirty="0">
                <a:solidFill>
                  <a:srgbClr val="E4118A"/>
                </a:solidFill>
              </a:rPr>
              <a:t>deda</a:t>
            </a:r>
            <a:r>
              <a:rPr lang="es-CL" sz="4800" dirty="0"/>
              <a:t>l”</a:t>
            </a:r>
          </a:p>
        </p:txBody>
      </p:sp>
    </p:spTree>
    <p:extLst>
      <p:ext uri="{BB962C8B-B14F-4D97-AF65-F5344CB8AC3E}">
        <p14:creationId xmlns:p14="http://schemas.microsoft.com/office/powerpoint/2010/main" val="3388626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502E08-A792-4349-9716-5AD33470E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198" y="112168"/>
            <a:ext cx="1767228" cy="17672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344BD0-4342-1043-84F4-4106AFFE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406" y="701236"/>
            <a:ext cx="1471589" cy="187051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021EC2-CD46-BB41-B7BF-2D08EFCC8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24" y="1688134"/>
            <a:ext cx="1363190" cy="17672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AB6D5BD-03C6-2A43-AC8B-2B30237F2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661" y="2048259"/>
            <a:ext cx="1767228" cy="17672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76217CA-4F95-E345-A3E5-664D4D4D46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3426" y="1625295"/>
            <a:ext cx="1974319" cy="1974319"/>
          </a:xfrm>
          <a:prstGeom prst="rect">
            <a:avLst/>
          </a:prstGeom>
        </p:spPr>
      </p:pic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9B49B27D-D185-B849-AC13-D1D28B4749E9}"/>
              </a:ext>
            </a:extLst>
          </p:cNvPr>
          <p:cNvSpPr txBox="1">
            <a:spLocks/>
          </p:cNvSpPr>
          <p:nvPr/>
        </p:nvSpPr>
        <p:spPr>
          <a:xfrm>
            <a:off x="518713" y="3223658"/>
            <a:ext cx="1152246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E4118A"/>
                </a:solidFill>
              </a:rPr>
              <a:t>do</a:t>
            </a:r>
            <a:r>
              <a:rPr lang="es-CL" sz="2400" dirty="0">
                <a:solidFill>
                  <a:schemeClr val="tx1"/>
                </a:solidFill>
              </a:rPr>
              <a:t>minó</a:t>
            </a:r>
            <a:endParaRPr lang="es-CL" sz="2400" dirty="0"/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FD15BA6C-2090-BE45-90C1-06CC0942DF5C}"/>
              </a:ext>
            </a:extLst>
          </p:cNvPr>
          <p:cNvSpPr txBox="1">
            <a:spLocks/>
          </p:cNvSpPr>
          <p:nvPr/>
        </p:nvSpPr>
        <p:spPr>
          <a:xfrm>
            <a:off x="2636427" y="2468464"/>
            <a:ext cx="1152246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E4118A"/>
                </a:solidFill>
              </a:rPr>
              <a:t>Da</a:t>
            </a:r>
            <a:r>
              <a:rPr lang="es-CL" sz="2400" dirty="0">
                <a:solidFill>
                  <a:schemeClr val="tx1"/>
                </a:solidFill>
              </a:rPr>
              <a:t>mián</a:t>
            </a:r>
            <a:endParaRPr lang="es-CL" sz="2400" dirty="0"/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644385A4-6D84-154E-89B8-3275EC2B623E}"/>
              </a:ext>
            </a:extLst>
          </p:cNvPr>
          <p:cNvSpPr txBox="1">
            <a:spLocks/>
          </p:cNvSpPr>
          <p:nvPr/>
        </p:nvSpPr>
        <p:spPr>
          <a:xfrm>
            <a:off x="4609337" y="3439201"/>
            <a:ext cx="1152246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E4118A"/>
                </a:solidFill>
              </a:rPr>
              <a:t>di</a:t>
            </a:r>
            <a:r>
              <a:rPr lang="es-CL" sz="2400" dirty="0">
                <a:solidFill>
                  <a:schemeClr val="tx1"/>
                </a:solidFill>
              </a:rPr>
              <a:t>ente</a:t>
            </a:r>
            <a:endParaRPr lang="es-CL" sz="2400" dirty="0"/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DD63E921-4426-7B47-99DD-4C9A3F5CEC91}"/>
              </a:ext>
            </a:extLst>
          </p:cNvPr>
          <p:cNvSpPr txBox="1">
            <a:spLocks/>
          </p:cNvSpPr>
          <p:nvPr/>
        </p:nvSpPr>
        <p:spPr>
          <a:xfrm>
            <a:off x="5129537" y="1456429"/>
            <a:ext cx="128507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E4118A"/>
                </a:solidFill>
              </a:rPr>
              <a:t>du</a:t>
            </a:r>
            <a:r>
              <a:rPr lang="es-CL" sz="2400" dirty="0">
                <a:solidFill>
                  <a:schemeClr val="tx1"/>
                </a:solidFill>
              </a:rPr>
              <a:t>razno</a:t>
            </a:r>
            <a:endParaRPr lang="es-CL" sz="2400" dirty="0"/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020DD5E7-371A-EF43-B2B8-B97740FAE70E}"/>
              </a:ext>
            </a:extLst>
          </p:cNvPr>
          <p:cNvSpPr txBox="1">
            <a:spLocks/>
          </p:cNvSpPr>
          <p:nvPr/>
        </p:nvSpPr>
        <p:spPr>
          <a:xfrm>
            <a:off x="7236414" y="3518205"/>
            <a:ext cx="945060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E4118A"/>
                </a:solidFill>
              </a:rPr>
              <a:t>de</a:t>
            </a:r>
            <a:r>
              <a:rPr lang="es-CL" sz="2400" dirty="0">
                <a:solidFill>
                  <a:schemeClr val="tx1"/>
                </a:solidFill>
              </a:rPr>
              <a:t>lfín</a:t>
            </a:r>
            <a:endParaRPr lang="es-CL" sz="2400" dirty="0"/>
          </a:p>
        </p:txBody>
      </p:sp>
      <p:sp>
        <p:nvSpPr>
          <p:cNvPr id="34" name="Google Shape;783;p17">
            <a:extLst>
              <a:ext uri="{FF2B5EF4-FFF2-40B4-BE49-F238E27FC236}">
                <a16:creationId xmlns:a16="http://schemas.microsoft.com/office/drawing/2014/main" id="{8E7B8920-D77F-9C43-8FBD-8C19FD88B00C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35" name="Google Shape;1079;p40">
            <a:extLst>
              <a:ext uri="{FF2B5EF4-FFF2-40B4-BE49-F238E27FC236}">
                <a16:creationId xmlns:a16="http://schemas.microsoft.com/office/drawing/2014/main" id="{0D052240-4EC5-0848-82EF-6BD86F951C8D}"/>
              </a:ext>
            </a:extLst>
          </p:cNvPr>
          <p:cNvSpPr/>
          <p:nvPr/>
        </p:nvSpPr>
        <p:spPr>
          <a:xfrm rot="-10680176">
            <a:off x="187829" y="519662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E411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566765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1E4FA0-048B-444C-87A9-9D2946A31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714" y="921986"/>
            <a:ext cx="5818571" cy="2416659"/>
          </a:xfrm>
          <a:prstGeom prst="rect">
            <a:avLst/>
          </a:prstGeom>
        </p:spPr>
      </p:pic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4BC1F6E-2B4F-AD45-BEE2-7B36E6281B41}"/>
              </a:ext>
            </a:extLst>
          </p:cNvPr>
          <p:cNvSpPr txBox="1">
            <a:spLocks/>
          </p:cNvSpPr>
          <p:nvPr/>
        </p:nvSpPr>
        <p:spPr>
          <a:xfrm>
            <a:off x="2107323" y="2758745"/>
            <a:ext cx="492935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6600" dirty="0"/>
              <a:t>¡Nos vemos!</a:t>
            </a:r>
          </a:p>
        </p:txBody>
      </p:sp>
    </p:spTree>
    <p:extLst>
      <p:ext uri="{BB962C8B-B14F-4D97-AF65-F5344CB8AC3E}">
        <p14:creationId xmlns:p14="http://schemas.microsoft.com/office/powerpoint/2010/main" val="64798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9"/>
          <p:cNvSpPr/>
          <p:nvPr/>
        </p:nvSpPr>
        <p:spPr>
          <a:xfrm rot="10800000">
            <a:off x="2640448" y="2921172"/>
            <a:ext cx="3571166" cy="45719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187502A5-C797-7C4B-A299-EB29C2EE032C}"/>
              </a:ext>
            </a:extLst>
          </p:cNvPr>
          <p:cNvSpPr txBox="1">
            <a:spLocks/>
          </p:cNvSpPr>
          <p:nvPr/>
        </p:nvSpPr>
        <p:spPr>
          <a:xfrm>
            <a:off x="1652257" y="1955048"/>
            <a:ext cx="5839485" cy="9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algn="ctr"/>
            <a:r>
              <a:rPr lang="es-CL" sz="2400" dirty="0"/>
              <a:t>Objetivo: Retroalimentar consonantes estudiadas en la unidad 1.</a:t>
            </a:r>
            <a:endParaRPr lang="es-CL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0D7B14EA-00B0-6C4F-B7C5-7F56EA386531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“M - m”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D293129D-B0A1-2D43-A3CB-1102BFF3EA80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758C3BD7-7B73-8743-BFFD-E4221677BD60}"/>
              </a:ext>
            </a:extLst>
          </p:cNvPr>
          <p:cNvSpPr txBox="1">
            <a:spLocks/>
          </p:cNvSpPr>
          <p:nvPr/>
        </p:nvSpPr>
        <p:spPr>
          <a:xfrm>
            <a:off x="6241688" y="1485283"/>
            <a:ext cx="91087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ma</a:t>
            </a:r>
          </a:p>
        </p:txBody>
      </p:sp>
      <p:sp>
        <p:nvSpPr>
          <p:cNvPr id="10" name="Google Shape;783;p17">
            <a:extLst>
              <a:ext uri="{FF2B5EF4-FFF2-40B4-BE49-F238E27FC236}">
                <a16:creationId xmlns:a16="http://schemas.microsoft.com/office/drawing/2014/main" id="{7E487AF8-DD69-C447-866C-D943C45ED64D}"/>
              </a:ext>
            </a:extLst>
          </p:cNvPr>
          <p:cNvSpPr txBox="1">
            <a:spLocks/>
          </p:cNvSpPr>
          <p:nvPr/>
        </p:nvSpPr>
        <p:spPr>
          <a:xfrm>
            <a:off x="5435950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mu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785BB840-5817-384D-AD79-081C112406C2}"/>
              </a:ext>
            </a:extLst>
          </p:cNvPr>
          <p:cNvSpPr txBox="1">
            <a:spLocks/>
          </p:cNvSpPr>
          <p:nvPr/>
        </p:nvSpPr>
        <p:spPr>
          <a:xfrm>
            <a:off x="5357454" y="905872"/>
            <a:ext cx="982051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mo</a:t>
            </a:r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F2FBC27A-9C96-3D46-B406-6D9D4E972068}"/>
              </a:ext>
            </a:extLst>
          </p:cNvPr>
          <p:cNvSpPr txBox="1">
            <a:spLocks/>
          </p:cNvSpPr>
          <p:nvPr/>
        </p:nvSpPr>
        <p:spPr>
          <a:xfrm>
            <a:off x="7049887" y="2003165"/>
            <a:ext cx="1036240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me</a:t>
            </a:r>
          </a:p>
        </p:txBody>
      </p:sp>
      <p:sp>
        <p:nvSpPr>
          <p:cNvPr id="16" name="Google Shape;783;p17">
            <a:extLst>
              <a:ext uri="{FF2B5EF4-FFF2-40B4-BE49-F238E27FC236}">
                <a16:creationId xmlns:a16="http://schemas.microsoft.com/office/drawing/2014/main" id="{81462268-88AA-7341-BC4F-24F49AC49E9E}"/>
              </a:ext>
            </a:extLst>
          </p:cNvPr>
          <p:cNvSpPr txBox="1">
            <a:spLocks/>
          </p:cNvSpPr>
          <p:nvPr/>
        </p:nvSpPr>
        <p:spPr>
          <a:xfrm>
            <a:off x="7298947" y="833942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mi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330631BA-D485-8441-B612-551CB4A6AC0E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Google Shape;776;p16">
            <a:extLst>
              <a:ext uri="{FF2B5EF4-FFF2-40B4-BE49-F238E27FC236}">
                <a16:creationId xmlns:a16="http://schemas.microsoft.com/office/drawing/2014/main" id="{CBDEB757-71D4-D546-885C-2D49F3078B31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19" name="Google Shape;808;p20">
            <a:extLst>
              <a:ext uri="{FF2B5EF4-FFF2-40B4-BE49-F238E27FC236}">
                <a16:creationId xmlns:a16="http://schemas.microsoft.com/office/drawing/2014/main" id="{80F4E61F-83B2-4C40-9172-84EAEE8ABD9E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1" name="Google Shape;808;p20">
            <a:extLst>
              <a:ext uri="{FF2B5EF4-FFF2-40B4-BE49-F238E27FC236}">
                <a16:creationId xmlns:a16="http://schemas.microsoft.com/office/drawing/2014/main" id="{FFB10EB3-86C5-BD40-AA3D-F48A25358982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CCDF30BE-AF32-C84E-A55C-B9F1598A9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61" y="1172240"/>
            <a:ext cx="910281" cy="91028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CB99F24-E52C-9F49-8DA6-948B4FE5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992" y="2322314"/>
            <a:ext cx="850642" cy="637982"/>
          </a:xfrm>
          <a:prstGeom prst="rect">
            <a:avLst/>
          </a:prstGeom>
        </p:spPr>
      </p:pic>
      <p:sp>
        <p:nvSpPr>
          <p:cNvPr id="24" name="Google Shape;783;p17">
            <a:extLst>
              <a:ext uri="{FF2B5EF4-FFF2-40B4-BE49-F238E27FC236}">
                <a16:creationId xmlns:a16="http://schemas.microsoft.com/office/drawing/2014/main" id="{68655E4F-3820-EF4A-BD71-33DE12C3385D}"/>
              </a:ext>
            </a:extLst>
          </p:cNvPr>
          <p:cNvSpPr txBox="1">
            <a:spLocks/>
          </p:cNvSpPr>
          <p:nvPr/>
        </p:nvSpPr>
        <p:spPr>
          <a:xfrm>
            <a:off x="1403287" y="3571733"/>
            <a:ext cx="6685070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</a:t>
            </a:r>
            <a:r>
              <a:rPr lang="es-CL" sz="4800" dirty="0">
                <a:solidFill>
                  <a:srgbClr val="B34FB1"/>
                </a:solidFill>
              </a:rPr>
              <a:t>Mi</a:t>
            </a:r>
            <a:r>
              <a:rPr lang="es-CL" sz="4800" dirty="0"/>
              <a:t>la a</a:t>
            </a:r>
            <a:r>
              <a:rPr lang="es-CL" sz="4800" dirty="0">
                <a:solidFill>
                  <a:srgbClr val="B34FB1"/>
                </a:solidFill>
              </a:rPr>
              <a:t>ma</a:t>
            </a:r>
            <a:r>
              <a:rPr lang="es-CL" sz="4800" dirty="0"/>
              <a:t> a su </a:t>
            </a:r>
            <a:r>
              <a:rPr lang="es-CL" sz="4800" dirty="0">
                <a:solidFill>
                  <a:srgbClr val="B34FB1"/>
                </a:solidFill>
              </a:rPr>
              <a:t>mamá</a:t>
            </a:r>
            <a:r>
              <a:rPr lang="es-CL" sz="4800" dirty="0"/>
              <a:t>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499341-6F46-874F-BE18-5FCD2A04E8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72" t="12860" r="5510" b="19532"/>
          <a:stretch/>
        </p:blipFill>
        <p:spPr>
          <a:xfrm>
            <a:off x="2030064" y="1126078"/>
            <a:ext cx="2029377" cy="2022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A98CBA-0EAD-4D45-B490-734A60878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746" y="346468"/>
            <a:ext cx="2092024" cy="134871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773E52-CB85-4047-BA1A-D68545ED5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233" y="2347875"/>
            <a:ext cx="1895561" cy="14855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49E92BC-F568-064A-AC29-262F6A89E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31" y="1138450"/>
            <a:ext cx="1447800" cy="16002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93B0886-76CC-9B4D-8D17-A7EEF547E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560" y="1948175"/>
            <a:ext cx="2200804" cy="1724744"/>
          </a:xfrm>
          <a:prstGeom prst="rect">
            <a:avLst/>
          </a:prstGeom>
        </p:spPr>
      </p:pic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78AA208A-8EFC-AB42-9669-3F7EBE15C553}"/>
              </a:ext>
            </a:extLst>
          </p:cNvPr>
          <p:cNvSpPr txBox="1">
            <a:spLocks/>
          </p:cNvSpPr>
          <p:nvPr/>
        </p:nvSpPr>
        <p:spPr>
          <a:xfrm>
            <a:off x="855996" y="2643151"/>
            <a:ext cx="808033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mo</a:t>
            </a:r>
            <a:r>
              <a:rPr lang="es-CL" sz="2400" dirty="0">
                <a:solidFill>
                  <a:schemeClr val="tx1"/>
                </a:solidFill>
              </a:rPr>
              <a:t>no</a:t>
            </a:r>
            <a:endParaRPr lang="es-CL" sz="2400" dirty="0"/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84A9FAC7-8074-EE46-AA4D-AA63A48F1A33}"/>
              </a:ext>
            </a:extLst>
          </p:cNvPr>
          <p:cNvSpPr txBox="1">
            <a:spLocks/>
          </p:cNvSpPr>
          <p:nvPr/>
        </p:nvSpPr>
        <p:spPr>
          <a:xfrm>
            <a:off x="2692850" y="3483119"/>
            <a:ext cx="1214725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mu</a:t>
            </a:r>
            <a:r>
              <a:rPr lang="es-CL" sz="2400" dirty="0">
                <a:solidFill>
                  <a:schemeClr val="tx1"/>
                </a:solidFill>
              </a:rPr>
              <a:t>ñeca</a:t>
            </a:r>
            <a:endParaRPr lang="es-CL" sz="2400" dirty="0"/>
          </a:p>
        </p:txBody>
      </p:sp>
      <p:sp>
        <p:nvSpPr>
          <p:cNvPr id="14" name="Google Shape;783;p17">
            <a:extLst>
              <a:ext uri="{FF2B5EF4-FFF2-40B4-BE49-F238E27FC236}">
                <a16:creationId xmlns:a16="http://schemas.microsoft.com/office/drawing/2014/main" id="{ED2A5F53-407C-7A4B-B360-300C02456726}"/>
              </a:ext>
            </a:extLst>
          </p:cNvPr>
          <p:cNvSpPr txBox="1">
            <a:spLocks/>
          </p:cNvSpPr>
          <p:nvPr/>
        </p:nvSpPr>
        <p:spPr>
          <a:xfrm>
            <a:off x="4373742" y="1706845"/>
            <a:ext cx="808033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me</a:t>
            </a:r>
            <a:r>
              <a:rPr lang="es-CL" sz="2400" dirty="0">
                <a:solidFill>
                  <a:schemeClr val="tx1"/>
                </a:solidFill>
              </a:rPr>
              <a:t>sa</a:t>
            </a:r>
            <a:endParaRPr lang="es-CL" sz="2400" dirty="0"/>
          </a:p>
        </p:txBody>
      </p:sp>
      <p:sp>
        <p:nvSpPr>
          <p:cNvPr id="15" name="Google Shape;783;p17">
            <a:extLst>
              <a:ext uri="{FF2B5EF4-FFF2-40B4-BE49-F238E27FC236}">
                <a16:creationId xmlns:a16="http://schemas.microsoft.com/office/drawing/2014/main" id="{84128F1F-CFE9-7E40-8838-DB35788E89F0}"/>
              </a:ext>
            </a:extLst>
          </p:cNvPr>
          <p:cNvSpPr txBox="1">
            <a:spLocks/>
          </p:cNvSpPr>
          <p:nvPr/>
        </p:nvSpPr>
        <p:spPr>
          <a:xfrm>
            <a:off x="4928673" y="3565709"/>
            <a:ext cx="133985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ma</a:t>
            </a:r>
            <a:r>
              <a:rPr lang="es-CL" sz="2400" dirty="0">
                <a:solidFill>
                  <a:schemeClr val="tx1"/>
                </a:solidFill>
              </a:rPr>
              <a:t>nzana</a:t>
            </a:r>
            <a:endParaRPr lang="es-CL" sz="2400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1F56CA1-91B6-404E-B275-7502ACB80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7275" y="777232"/>
            <a:ext cx="1504550" cy="1501541"/>
          </a:xfrm>
          <a:prstGeom prst="rect">
            <a:avLst/>
          </a:prstGeom>
        </p:spPr>
      </p:pic>
      <p:sp>
        <p:nvSpPr>
          <p:cNvPr id="20" name="Google Shape;783;p17">
            <a:extLst>
              <a:ext uri="{FF2B5EF4-FFF2-40B4-BE49-F238E27FC236}">
                <a16:creationId xmlns:a16="http://schemas.microsoft.com/office/drawing/2014/main" id="{5420B192-E324-E543-8B27-85AE8C56C146}"/>
              </a:ext>
            </a:extLst>
          </p:cNvPr>
          <p:cNvSpPr txBox="1">
            <a:spLocks/>
          </p:cNvSpPr>
          <p:nvPr/>
        </p:nvSpPr>
        <p:spPr>
          <a:xfrm>
            <a:off x="7085533" y="2212744"/>
            <a:ext cx="808033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B34FB1"/>
                </a:solidFill>
              </a:rPr>
              <a:t>mi</a:t>
            </a:r>
            <a:r>
              <a:rPr lang="es-CL" sz="2400" dirty="0">
                <a:solidFill>
                  <a:schemeClr val="tx1"/>
                </a:solidFill>
              </a:rPr>
              <a:t>el</a:t>
            </a:r>
            <a:endParaRPr lang="es-CL" sz="2400" dirty="0"/>
          </a:p>
        </p:txBody>
      </p:sp>
      <p:sp>
        <p:nvSpPr>
          <p:cNvPr id="21" name="Google Shape;783;p17">
            <a:extLst>
              <a:ext uri="{FF2B5EF4-FFF2-40B4-BE49-F238E27FC236}">
                <a16:creationId xmlns:a16="http://schemas.microsoft.com/office/drawing/2014/main" id="{FE2D7D8F-E5CB-ED47-9A7F-72058A69E38D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22" name="Google Shape;1079;p40">
            <a:extLst>
              <a:ext uri="{FF2B5EF4-FFF2-40B4-BE49-F238E27FC236}">
                <a16:creationId xmlns:a16="http://schemas.microsoft.com/office/drawing/2014/main" id="{24ADF38A-37D3-C84A-8F30-F9CF5104CF03}"/>
              </a:ext>
            </a:extLst>
          </p:cNvPr>
          <p:cNvSpPr/>
          <p:nvPr/>
        </p:nvSpPr>
        <p:spPr>
          <a:xfrm rot="-10680176">
            <a:off x="200029" y="514482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9450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776;p16">
            <a:extLst>
              <a:ext uri="{FF2B5EF4-FFF2-40B4-BE49-F238E27FC236}">
                <a16:creationId xmlns:a16="http://schemas.microsoft.com/office/drawing/2014/main" id="{7C02A95C-6E8F-B94E-B04A-1FF6078B32F8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”P - p”</a:t>
            </a:r>
          </a:p>
        </p:txBody>
      </p:sp>
      <p:sp>
        <p:nvSpPr>
          <p:cNvPr id="11" name="Google Shape;1079;p40">
            <a:extLst>
              <a:ext uri="{FF2B5EF4-FFF2-40B4-BE49-F238E27FC236}">
                <a16:creationId xmlns:a16="http://schemas.microsoft.com/office/drawing/2014/main" id="{64C61905-ACE2-3143-ABF3-004B420E10B1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83;p17">
            <a:extLst>
              <a:ext uri="{FF2B5EF4-FFF2-40B4-BE49-F238E27FC236}">
                <a16:creationId xmlns:a16="http://schemas.microsoft.com/office/drawing/2014/main" id="{11CD7C29-75F1-2E42-8FE5-768C61C050F3}"/>
              </a:ext>
            </a:extLst>
          </p:cNvPr>
          <p:cNvSpPr txBox="1">
            <a:spLocks/>
          </p:cNvSpPr>
          <p:nvPr/>
        </p:nvSpPr>
        <p:spPr>
          <a:xfrm>
            <a:off x="5278656" y="1930536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pa</a:t>
            </a:r>
          </a:p>
        </p:txBody>
      </p:sp>
      <p:sp>
        <p:nvSpPr>
          <p:cNvPr id="8" name="Google Shape;783;p17">
            <a:extLst>
              <a:ext uri="{FF2B5EF4-FFF2-40B4-BE49-F238E27FC236}">
                <a16:creationId xmlns:a16="http://schemas.microsoft.com/office/drawing/2014/main" id="{72851BF9-4A5F-FB47-BFB7-02646F99CFE6}"/>
              </a:ext>
            </a:extLst>
          </p:cNvPr>
          <p:cNvSpPr txBox="1">
            <a:spLocks/>
          </p:cNvSpPr>
          <p:nvPr/>
        </p:nvSpPr>
        <p:spPr>
          <a:xfrm>
            <a:off x="7169142" y="81204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pu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2E34C005-8336-5148-A28B-0F6BD2D870E2}"/>
              </a:ext>
            </a:extLst>
          </p:cNvPr>
          <p:cNvSpPr txBox="1">
            <a:spLocks/>
          </p:cNvSpPr>
          <p:nvPr/>
        </p:nvSpPr>
        <p:spPr>
          <a:xfrm>
            <a:off x="5459885" y="96220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po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646A57A5-5F84-D34A-BAB5-E2B427DAA21E}"/>
              </a:ext>
            </a:extLst>
          </p:cNvPr>
          <p:cNvSpPr txBox="1">
            <a:spLocks/>
          </p:cNvSpPr>
          <p:nvPr/>
        </p:nvSpPr>
        <p:spPr>
          <a:xfrm>
            <a:off x="7158916" y="2003165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pe</a:t>
            </a:r>
          </a:p>
        </p:txBody>
      </p:sp>
      <p:sp>
        <p:nvSpPr>
          <p:cNvPr id="14" name="Google Shape;783;p17">
            <a:extLst>
              <a:ext uri="{FF2B5EF4-FFF2-40B4-BE49-F238E27FC236}">
                <a16:creationId xmlns:a16="http://schemas.microsoft.com/office/drawing/2014/main" id="{55F9B65B-32FE-6646-BE94-FBAE9961F7B1}"/>
              </a:ext>
            </a:extLst>
          </p:cNvPr>
          <p:cNvSpPr txBox="1">
            <a:spLocks/>
          </p:cNvSpPr>
          <p:nvPr/>
        </p:nvSpPr>
        <p:spPr>
          <a:xfrm>
            <a:off x="6458251" y="1543756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pi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CB874177-46FC-E249-8F97-5961FB680313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8662ACB4-EFA9-5449-AC9D-F734C67D2306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17" name="Google Shape;808;p20">
            <a:extLst>
              <a:ext uri="{FF2B5EF4-FFF2-40B4-BE49-F238E27FC236}">
                <a16:creationId xmlns:a16="http://schemas.microsoft.com/office/drawing/2014/main" id="{2D7A0C63-4811-4949-8FE7-90525434D504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Google Shape;808;p20">
            <a:extLst>
              <a:ext uri="{FF2B5EF4-FFF2-40B4-BE49-F238E27FC236}">
                <a16:creationId xmlns:a16="http://schemas.microsoft.com/office/drawing/2014/main" id="{8D199F33-A83B-9447-9A5A-4739AC519E2E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10F0C42-6BD8-8F4D-B936-E63CA703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22" y="1194779"/>
            <a:ext cx="910281" cy="9102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6C3DDEA-A440-D543-876C-09AD030AF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741" y="2278720"/>
            <a:ext cx="850642" cy="637982"/>
          </a:xfrm>
          <a:prstGeom prst="rect">
            <a:avLst/>
          </a:prstGeom>
        </p:spPr>
      </p:pic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9B13D01F-1524-DD4A-B54B-C0DEEF9DEA76}"/>
              </a:ext>
            </a:extLst>
          </p:cNvPr>
          <p:cNvSpPr txBox="1">
            <a:spLocks/>
          </p:cNvSpPr>
          <p:nvPr/>
        </p:nvSpPr>
        <p:spPr>
          <a:xfrm>
            <a:off x="1620570" y="3571733"/>
            <a:ext cx="6717941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</a:t>
            </a:r>
            <a:r>
              <a:rPr lang="es-CL" sz="4800" dirty="0">
                <a:solidFill>
                  <a:srgbClr val="00BABE"/>
                </a:solidFill>
              </a:rPr>
              <a:t>Pepa </a:t>
            </a:r>
            <a:r>
              <a:rPr lang="es-CL" sz="4800" dirty="0">
                <a:solidFill>
                  <a:schemeClr val="tx1"/>
                </a:solidFill>
              </a:rPr>
              <a:t>tomó la </a:t>
            </a:r>
            <a:r>
              <a:rPr lang="es-CL" sz="4800" dirty="0">
                <a:solidFill>
                  <a:srgbClr val="00BABE"/>
                </a:solidFill>
              </a:rPr>
              <a:t>pe</a:t>
            </a:r>
            <a:r>
              <a:rPr lang="es-CL" sz="4800" dirty="0">
                <a:solidFill>
                  <a:schemeClr val="tx1"/>
                </a:solidFill>
              </a:rPr>
              <a:t>lota</a:t>
            </a:r>
            <a:r>
              <a:rPr lang="es-CL" sz="4800" dirty="0"/>
              <a:t>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79748F8-54B8-BC47-B24A-94A8052FCD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74" t="9564" r="9247" b="24772"/>
          <a:stretch/>
        </p:blipFill>
        <p:spPr>
          <a:xfrm>
            <a:off x="2041631" y="1155226"/>
            <a:ext cx="2110973" cy="2025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A0D5BC-1A78-E94E-BEE6-D7FE85168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11" y="1954627"/>
            <a:ext cx="1907183" cy="17746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FDA82F-C91E-A845-8581-BCF05D1B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495" y="237606"/>
            <a:ext cx="1612076" cy="17746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A168DB5-15DC-F74F-A961-336006C72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874" y="1861295"/>
            <a:ext cx="2126070" cy="17169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730A2A-8C31-7E4C-B422-FF55155FF1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9930" y="269508"/>
            <a:ext cx="1931986" cy="171691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9286CF0-94F8-A841-B6C7-32550324E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14" y="1548940"/>
            <a:ext cx="1003468" cy="1821108"/>
          </a:xfrm>
          <a:prstGeom prst="rect">
            <a:avLst/>
          </a:prstGeom>
        </p:spPr>
      </p:pic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A0C9D68E-72BA-8748-A210-067E871C8F86}"/>
              </a:ext>
            </a:extLst>
          </p:cNvPr>
          <p:cNvSpPr txBox="1">
            <a:spLocks/>
          </p:cNvSpPr>
          <p:nvPr/>
        </p:nvSpPr>
        <p:spPr>
          <a:xfrm>
            <a:off x="549240" y="3265856"/>
            <a:ext cx="108282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ABE"/>
                </a:solidFill>
              </a:rPr>
              <a:t>pu</a:t>
            </a:r>
            <a:r>
              <a:rPr lang="es-CL" sz="2400" dirty="0">
                <a:solidFill>
                  <a:schemeClr val="tx1"/>
                </a:solidFill>
              </a:rPr>
              <a:t>erta</a:t>
            </a:r>
            <a:endParaRPr lang="es-CL" sz="2400" dirty="0"/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25C54F05-11E2-6940-BC88-E04185F29948}"/>
              </a:ext>
            </a:extLst>
          </p:cNvPr>
          <p:cNvSpPr txBox="1">
            <a:spLocks/>
          </p:cNvSpPr>
          <p:nvPr/>
        </p:nvSpPr>
        <p:spPr>
          <a:xfrm>
            <a:off x="2968205" y="3439838"/>
            <a:ext cx="752969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ABE"/>
                </a:solidFill>
              </a:rPr>
              <a:t>pe</a:t>
            </a:r>
            <a:r>
              <a:rPr lang="es-CL" sz="2400" dirty="0">
                <a:solidFill>
                  <a:schemeClr val="tx1"/>
                </a:solidFill>
              </a:rPr>
              <a:t>ra</a:t>
            </a:r>
            <a:endParaRPr lang="es-CL" sz="2400" dirty="0"/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66C73B5A-B1DD-9142-9F43-A21DAE3E3FA0}"/>
              </a:ext>
            </a:extLst>
          </p:cNvPr>
          <p:cNvSpPr txBox="1">
            <a:spLocks/>
          </p:cNvSpPr>
          <p:nvPr/>
        </p:nvSpPr>
        <p:spPr>
          <a:xfrm>
            <a:off x="3960521" y="1853474"/>
            <a:ext cx="83214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ABE"/>
                </a:solidFill>
              </a:rPr>
              <a:t>po</a:t>
            </a:r>
            <a:r>
              <a:rPr lang="es-CL" sz="2400" dirty="0">
                <a:solidFill>
                  <a:schemeClr val="tx1"/>
                </a:solidFill>
              </a:rPr>
              <a:t>llo</a:t>
            </a:r>
            <a:endParaRPr lang="es-CL" sz="2400" dirty="0"/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D02CAB28-840A-5245-B1F2-C02968B73240}"/>
              </a:ext>
            </a:extLst>
          </p:cNvPr>
          <p:cNvSpPr txBox="1">
            <a:spLocks/>
          </p:cNvSpPr>
          <p:nvPr/>
        </p:nvSpPr>
        <p:spPr>
          <a:xfrm>
            <a:off x="5490658" y="3332669"/>
            <a:ext cx="1414501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ABE"/>
                </a:solidFill>
              </a:rPr>
              <a:t>pi</a:t>
            </a:r>
            <a:r>
              <a:rPr lang="es-CL" sz="2400" dirty="0">
                <a:solidFill>
                  <a:schemeClr val="tx1"/>
                </a:solidFill>
              </a:rPr>
              <a:t>rámide</a:t>
            </a:r>
            <a:endParaRPr lang="es-CL" sz="2400" dirty="0"/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6A991F7D-6025-724E-9DE3-8D9A13EFB3BD}"/>
              </a:ext>
            </a:extLst>
          </p:cNvPr>
          <p:cNvSpPr txBox="1">
            <a:spLocks/>
          </p:cNvSpPr>
          <p:nvPr/>
        </p:nvSpPr>
        <p:spPr>
          <a:xfrm>
            <a:off x="7130122" y="1920818"/>
            <a:ext cx="108282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00BABE"/>
                </a:solidFill>
              </a:rPr>
              <a:t>pa</a:t>
            </a:r>
            <a:r>
              <a:rPr lang="es-CL" sz="2400" dirty="0">
                <a:solidFill>
                  <a:schemeClr val="tx1"/>
                </a:solidFill>
              </a:rPr>
              <a:t>loma</a:t>
            </a:r>
            <a:endParaRPr lang="es-CL" sz="2400" dirty="0"/>
          </a:p>
        </p:txBody>
      </p:sp>
      <p:sp>
        <p:nvSpPr>
          <p:cNvPr id="34" name="Google Shape;783;p17">
            <a:extLst>
              <a:ext uri="{FF2B5EF4-FFF2-40B4-BE49-F238E27FC236}">
                <a16:creationId xmlns:a16="http://schemas.microsoft.com/office/drawing/2014/main" id="{D8243D19-5DCF-BE47-9D4A-3CD8A88A4A15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35" name="Google Shape;1079;p40">
            <a:extLst>
              <a:ext uri="{FF2B5EF4-FFF2-40B4-BE49-F238E27FC236}">
                <a16:creationId xmlns:a16="http://schemas.microsoft.com/office/drawing/2014/main" id="{CC7855E2-E728-644E-954E-55AE39D14497}"/>
              </a:ext>
            </a:extLst>
          </p:cNvPr>
          <p:cNvSpPr/>
          <p:nvPr/>
        </p:nvSpPr>
        <p:spPr>
          <a:xfrm rot="-10680176">
            <a:off x="261475" y="530238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5FBF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807206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76;p16">
            <a:extLst>
              <a:ext uri="{FF2B5EF4-FFF2-40B4-BE49-F238E27FC236}">
                <a16:creationId xmlns:a16="http://schemas.microsoft.com/office/drawing/2014/main" id="{AB408B5C-7312-D84E-B23A-6F3E951EE70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”L - l”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5EC6BE39-0963-BF4C-B5B1-6B8D0F5F6029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9E587667-9597-244E-B798-17EBECB9A3EB}"/>
              </a:ext>
            </a:extLst>
          </p:cNvPr>
          <p:cNvSpPr txBox="1">
            <a:spLocks/>
          </p:cNvSpPr>
          <p:nvPr/>
        </p:nvSpPr>
        <p:spPr>
          <a:xfrm>
            <a:off x="7369123" y="1037213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la</a:t>
            </a:r>
          </a:p>
        </p:txBody>
      </p:sp>
      <p:sp>
        <p:nvSpPr>
          <p:cNvPr id="10" name="Google Shape;783;p17">
            <a:extLst>
              <a:ext uri="{FF2B5EF4-FFF2-40B4-BE49-F238E27FC236}">
                <a16:creationId xmlns:a16="http://schemas.microsoft.com/office/drawing/2014/main" id="{99BC9355-2F1D-C647-BBD2-F60276167694}"/>
              </a:ext>
            </a:extLst>
          </p:cNvPr>
          <p:cNvSpPr txBox="1">
            <a:spLocks/>
          </p:cNvSpPr>
          <p:nvPr/>
        </p:nvSpPr>
        <p:spPr>
          <a:xfrm>
            <a:off x="6345090" y="1358419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lu</a:t>
            </a: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38181A9B-8570-2140-A329-1A8026A3AF9B}"/>
              </a:ext>
            </a:extLst>
          </p:cNvPr>
          <p:cNvSpPr txBox="1">
            <a:spLocks/>
          </p:cNvSpPr>
          <p:nvPr/>
        </p:nvSpPr>
        <p:spPr>
          <a:xfrm>
            <a:off x="5428633" y="96220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lo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865D14FB-7D77-6141-B49B-9617627E2FA3}"/>
              </a:ext>
            </a:extLst>
          </p:cNvPr>
          <p:cNvSpPr txBox="1">
            <a:spLocks/>
          </p:cNvSpPr>
          <p:nvPr/>
        </p:nvSpPr>
        <p:spPr>
          <a:xfrm>
            <a:off x="7308893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le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CF3225B8-902B-EF40-BE61-A2DD2BD12221}"/>
              </a:ext>
            </a:extLst>
          </p:cNvPr>
          <p:cNvSpPr txBox="1">
            <a:spLocks/>
          </p:cNvSpPr>
          <p:nvPr/>
        </p:nvSpPr>
        <p:spPr>
          <a:xfrm>
            <a:off x="5572917" y="2026831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li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739A470A-1C96-9F48-A33E-5374D8878BAC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D29FACBE-A3B9-5946-BA6F-05F0D3281AE7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17" name="Google Shape;808;p20">
            <a:extLst>
              <a:ext uri="{FF2B5EF4-FFF2-40B4-BE49-F238E27FC236}">
                <a16:creationId xmlns:a16="http://schemas.microsoft.com/office/drawing/2014/main" id="{5CC00F71-EFEF-7644-BB6E-0575FBF57F19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Google Shape;808;p20">
            <a:extLst>
              <a:ext uri="{FF2B5EF4-FFF2-40B4-BE49-F238E27FC236}">
                <a16:creationId xmlns:a16="http://schemas.microsoft.com/office/drawing/2014/main" id="{2CD3AD73-452C-2544-80F2-E8BF1F17337B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1B21F7F2-3429-0145-B8CA-75794B89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861" y="1172240"/>
            <a:ext cx="910281" cy="9102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4745AA7-99AB-A747-A89D-B895BFEB6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20" y="2387043"/>
            <a:ext cx="850642" cy="637982"/>
          </a:xfrm>
          <a:prstGeom prst="rect">
            <a:avLst/>
          </a:prstGeom>
        </p:spPr>
      </p:pic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9A6742FD-694B-BF4F-AEB8-7EBACFD1DF1A}"/>
              </a:ext>
            </a:extLst>
          </p:cNvPr>
          <p:cNvSpPr txBox="1">
            <a:spLocks/>
          </p:cNvSpPr>
          <p:nvPr/>
        </p:nvSpPr>
        <p:spPr>
          <a:xfrm>
            <a:off x="1712993" y="3598663"/>
            <a:ext cx="6263661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</a:t>
            </a:r>
            <a:r>
              <a:rPr lang="es-CL" sz="4800" dirty="0">
                <a:solidFill>
                  <a:srgbClr val="92D050"/>
                </a:solidFill>
              </a:rPr>
              <a:t>Lili </a:t>
            </a:r>
            <a:r>
              <a:rPr lang="es-CL" sz="4800" dirty="0"/>
              <a:t>pe</a:t>
            </a:r>
            <a:r>
              <a:rPr lang="es-CL" sz="4800" dirty="0">
                <a:solidFill>
                  <a:srgbClr val="92D050"/>
                </a:solidFill>
              </a:rPr>
              <a:t>la</a:t>
            </a:r>
            <a:r>
              <a:rPr lang="es-CL" sz="4800" dirty="0"/>
              <a:t> </a:t>
            </a:r>
            <a:r>
              <a:rPr lang="es-CL" sz="4800" dirty="0">
                <a:solidFill>
                  <a:srgbClr val="92D050"/>
                </a:solidFill>
              </a:rPr>
              <a:t>la</a:t>
            </a:r>
            <a:r>
              <a:rPr lang="es-CL" sz="4800" dirty="0"/>
              <a:t>s papas”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0280C4F-4A41-5541-8D36-6319A82D08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05" t="9564" r="11600" b="20281"/>
          <a:stretch/>
        </p:blipFill>
        <p:spPr>
          <a:xfrm>
            <a:off x="2019142" y="1133776"/>
            <a:ext cx="1991875" cy="211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B57D4E-12D1-3449-9404-3989360EA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03" y="1727490"/>
            <a:ext cx="1997593" cy="110911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2A8915-0583-DB44-A877-8B0E56E4B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169" y="612899"/>
            <a:ext cx="2447223" cy="13059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CDDC2E-ADD4-3A49-B687-91FB644BD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800" y="1976769"/>
            <a:ext cx="1691038" cy="16910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A81359-A115-6D45-8591-771C59983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4632" y="0"/>
            <a:ext cx="3411771" cy="19210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82FF10-AB2B-8343-AFFA-CDAD5DBD0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338" y="2411566"/>
            <a:ext cx="1949300" cy="1370397"/>
          </a:xfrm>
          <a:prstGeom prst="rect">
            <a:avLst/>
          </a:prstGeom>
        </p:spPr>
      </p:pic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C34DC866-0348-DF4D-B672-23D6E3C2331A}"/>
              </a:ext>
            </a:extLst>
          </p:cNvPr>
          <p:cNvSpPr txBox="1">
            <a:spLocks/>
          </p:cNvSpPr>
          <p:nvPr/>
        </p:nvSpPr>
        <p:spPr>
          <a:xfrm>
            <a:off x="988147" y="2665322"/>
            <a:ext cx="101929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le</a:t>
            </a:r>
            <a:r>
              <a:rPr lang="es-CL" sz="2400" dirty="0">
                <a:solidFill>
                  <a:schemeClr val="tx1"/>
                </a:solidFill>
              </a:rPr>
              <a:t>ntes</a:t>
            </a:r>
            <a:endParaRPr lang="es-CL" sz="2400" dirty="0"/>
          </a:p>
        </p:txBody>
      </p:sp>
      <p:sp>
        <p:nvSpPr>
          <p:cNvPr id="29" name="Google Shape;783;p17">
            <a:extLst>
              <a:ext uri="{FF2B5EF4-FFF2-40B4-BE49-F238E27FC236}">
                <a16:creationId xmlns:a16="http://schemas.microsoft.com/office/drawing/2014/main" id="{681D6A49-26E6-8749-A990-AE9A023FD537}"/>
              </a:ext>
            </a:extLst>
          </p:cNvPr>
          <p:cNvSpPr txBox="1">
            <a:spLocks/>
          </p:cNvSpPr>
          <p:nvPr/>
        </p:nvSpPr>
        <p:spPr>
          <a:xfrm>
            <a:off x="4065479" y="1676708"/>
            <a:ext cx="101929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li</a:t>
            </a:r>
            <a:r>
              <a:rPr lang="es-CL" sz="2400" dirty="0">
                <a:solidFill>
                  <a:schemeClr val="tx1"/>
                </a:solidFill>
              </a:rPr>
              <a:t>bro</a:t>
            </a:r>
            <a:endParaRPr lang="es-CL" sz="2400" dirty="0"/>
          </a:p>
        </p:txBody>
      </p:sp>
      <p:sp>
        <p:nvSpPr>
          <p:cNvPr id="30" name="Google Shape;783;p17">
            <a:extLst>
              <a:ext uri="{FF2B5EF4-FFF2-40B4-BE49-F238E27FC236}">
                <a16:creationId xmlns:a16="http://schemas.microsoft.com/office/drawing/2014/main" id="{0FE932D1-A7DA-0B4B-A515-2AB3F49740C6}"/>
              </a:ext>
            </a:extLst>
          </p:cNvPr>
          <p:cNvSpPr txBox="1">
            <a:spLocks/>
          </p:cNvSpPr>
          <p:nvPr/>
        </p:nvSpPr>
        <p:spPr>
          <a:xfrm>
            <a:off x="2964622" y="3496528"/>
            <a:ext cx="1277005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lá</a:t>
            </a:r>
            <a:r>
              <a:rPr lang="es-CL" sz="2400" dirty="0">
                <a:solidFill>
                  <a:schemeClr val="tx1"/>
                </a:solidFill>
              </a:rPr>
              <a:t>mpara</a:t>
            </a:r>
            <a:endParaRPr lang="es-CL" sz="2400" dirty="0"/>
          </a:p>
        </p:txBody>
      </p:sp>
      <p:sp>
        <p:nvSpPr>
          <p:cNvPr id="31" name="Google Shape;783;p17">
            <a:extLst>
              <a:ext uri="{FF2B5EF4-FFF2-40B4-BE49-F238E27FC236}">
                <a16:creationId xmlns:a16="http://schemas.microsoft.com/office/drawing/2014/main" id="{9296A068-7CE2-9D49-99A4-533385ED02CA}"/>
              </a:ext>
            </a:extLst>
          </p:cNvPr>
          <p:cNvSpPr txBox="1">
            <a:spLocks/>
          </p:cNvSpPr>
          <p:nvPr/>
        </p:nvSpPr>
        <p:spPr>
          <a:xfrm>
            <a:off x="6889545" y="1727490"/>
            <a:ext cx="101929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lo</a:t>
            </a:r>
            <a:r>
              <a:rPr lang="es-CL" sz="2400" dirty="0">
                <a:solidFill>
                  <a:schemeClr val="tx1"/>
                </a:solidFill>
              </a:rPr>
              <a:t>bo</a:t>
            </a:r>
            <a:endParaRPr lang="es-CL" sz="2400" dirty="0"/>
          </a:p>
        </p:txBody>
      </p:sp>
      <p:sp>
        <p:nvSpPr>
          <p:cNvPr id="32" name="Google Shape;783;p17">
            <a:extLst>
              <a:ext uri="{FF2B5EF4-FFF2-40B4-BE49-F238E27FC236}">
                <a16:creationId xmlns:a16="http://schemas.microsoft.com/office/drawing/2014/main" id="{95EE6775-5D1E-714C-9B71-A55A7F61F7F1}"/>
              </a:ext>
            </a:extLst>
          </p:cNvPr>
          <p:cNvSpPr txBox="1">
            <a:spLocks/>
          </p:cNvSpPr>
          <p:nvPr/>
        </p:nvSpPr>
        <p:spPr>
          <a:xfrm>
            <a:off x="6276409" y="3496528"/>
            <a:ext cx="1019292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rgbClr val="92D050"/>
                </a:solidFill>
              </a:rPr>
              <a:t>lu</a:t>
            </a:r>
            <a:r>
              <a:rPr lang="es-CL" sz="2400" dirty="0">
                <a:solidFill>
                  <a:schemeClr val="tx1"/>
                </a:solidFill>
              </a:rPr>
              <a:t>pa</a:t>
            </a:r>
            <a:endParaRPr lang="es-CL" sz="2400" dirty="0"/>
          </a:p>
        </p:txBody>
      </p:sp>
      <p:sp>
        <p:nvSpPr>
          <p:cNvPr id="33" name="Google Shape;783;p17">
            <a:extLst>
              <a:ext uri="{FF2B5EF4-FFF2-40B4-BE49-F238E27FC236}">
                <a16:creationId xmlns:a16="http://schemas.microsoft.com/office/drawing/2014/main" id="{98D98D11-31CC-6E44-B242-40C131D8CE23}"/>
              </a:ext>
            </a:extLst>
          </p:cNvPr>
          <p:cNvSpPr txBox="1">
            <a:spLocks/>
          </p:cNvSpPr>
          <p:nvPr/>
        </p:nvSpPr>
        <p:spPr>
          <a:xfrm>
            <a:off x="363824" y="116546"/>
            <a:ext cx="3053144" cy="46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2400" dirty="0">
                <a:solidFill>
                  <a:schemeClr val="tx1"/>
                </a:solidFill>
              </a:rPr>
              <a:t>Sílaba inicial:</a:t>
            </a:r>
          </a:p>
        </p:txBody>
      </p:sp>
      <p:sp>
        <p:nvSpPr>
          <p:cNvPr id="34" name="Google Shape;1079;p40">
            <a:extLst>
              <a:ext uri="{FF2B5EF4-FFF2-40B4-BE49-F238E27FC236}">
                <a16:creationId xmlns:a16="http://schemas.microsoft.com/office/drawing/2014/main" id="{6EA04F35-F5A4-9542-A9F6-7EEAC11033E3}"/>
              </a:ext>
            </a:extLst>
          </p:cNvPr>
          <p:cNvSpPr/>
          <p:nvPr/>
        </p:nvSpPr>
        <p:spPr>
          <a:xfrm rot="-10680176">
            <a:off x="274286" y="546125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67BF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05075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76;p16">
            <a:extLst>
              <a:ext uri="{FF2B5EF4-FFF2-40B4-BE49-F238E27FC236}">
                <a16:creationId xmlns:a16="http://schemas.microsoft.com/office/drawing/2014/main" id="{BE435568-4FB9-3A41-9129-F95F97AC4569}"/>
              </a:ext>
            </a:extLst>
          </p:cNvPr>
          <p:cNvSpPr txBox="1">
            <a:spLocks/>
          </p:cNvSpPr>
          <p:nvPr/>
        </p:nvSpPr>
        <p:spPr>
          <a:xfrm>
            <a:off x="-851685" y="288757"/>
            <a:ext cx="4793659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Consonante “S - s”</a:t>
            </a:r>
          </a:p>
        </p:txBody>
      </p:sp>
      <p:sp>
        <p:nvSpPr>
          <p:cNvPr id="14" name="Google Shape;1079;p40">
            <a:extLst>
              <a:ext uri="{FF2B5EF4-FFF2-40B4-BE49-F238E27FC236}">
                <a16:creationId xmlns:a16="http://schemas.microsoft.com/office/drawing/2014/main" id="{9B37E449-A9A7-9542-8F6F-AF6E4B16944C}"/>
              </a:ext>
            </a:extLst>
          </p:cNvPr>
          <p:cNvSpPr/>
          <p:nvPr/>
        </p:nvSpPr>
        <p:spPr>
          <a:xfrm rot="-10680176">
            <a:off x="321637" y="635904"/>
            <a:ext cx="2447015" cy="13354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B34F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83;p17">
            <a:extLst>
              <a:ext uri="{FF2B5EF4-FFF2-40B4-BE49-F238E27FC236}">
                <a16:creationId xmlns:a16="http://schemas.microsoft.com/office/drawing/2014/main" id="{B5820790-8E9F-3F47-812A-25A8693A4C9B}"/>
              </a:ext>
            </a:extLst>
          </p:cNvPr>
          <p:cNvSpPr txBox="1">
            <a:spLocks/>
          </p:cNvSpPr>
          <p:nvPr/>
        </p:nvSpPr>
        <p:spPr>
          <a:xfrm>
            <a:off x="7369123" y="1037213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sa</a:t>
            </a:r>
          </a:p>
        </p:txBody>
      </p:sp>
      <p:sp>
        <p:nvSpPr>
          <p:cNvPr id="10" name="Google Shape;783;p17">
            <a:extLst>
              <a:ext uri="{FF2B5EF4-FFF2-40B4-BE49-F238E27FC236}">
                <a16:creationId xmlns:a16="http://schemas.microsoft.com/office/drawing/2014/main" id="{0EB9D743-E155-0748-8A26-A93D065770A4}"/>
              </a:ext>
            </a:extLst>
          </p:cNvPr>
          <p:cNvSpPr txBox="1">
            <a:spLocks/>
          </p:cNvSpPr>
          <p:nvPr/>
        </p:nvSpPr>
        <p:spPr>
          <a:xfrm>
            <a:off x="5435950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su</a:t>
            </a:r>
          </a:p>
        </p:txBody>
      </p:sp>
      <p:sp>
        <p:nvSpPr>
          <p:cNvPr id="11" name="Google Shape;783;p17">
            <a:extLst>
              <a:ext uri="{FF2B5EF4-FFF2-40B4-BE49-F238E27FC236}">
                <a16:creationId xmlns:a16="http://schemas.microsoft.com/office/drawing/2014/main" id="{309E3462-97F2-4B46-8B6F-8440A44B1BA1}"/>
              </a:ext>
            </a:extLst>
          </p:cNvPr>
          <p:cNvSpPr txBox="1">
            <a:spLocks/>
          </p:cNvSpPr>
          <p:nvPr/>
        </p:nvSpPr>
        <p:spPr>
          <a:xfrm>
            <a:off x="7237714" y="1998897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so</a:t>
            </a:r>
          </a:p>
        </p:txBody>
      </p:sp>
      <p:sp>
        <p:nvSpPr>
          <p:cNvPr id="12" name="Google Shape;783;p17">
            <a:extLst>
              <a:ext uri="{FF2B5EF4-FFF2-40B4-BE49-F238E27FC236}">
                <a16:creationId xmlns:a16="http://schemas.microsoft.com/office/drawing/2014/main" id="{85C08960-E29B-6B49-AB20-005355BCE222}"/>
              </a:ext>
            </a:extLst>
          </p:cNvPr>
          <p:cNvSpPr txBox="1">
            <a:spLocks/>
          </p:cNvSpPr>
          <p:nvPr/>
        </p:nvSpPr>
        <p:spPr>
          <a:xfrm>
            <a:off x="5303265" y="1015719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se</a:t>
            </a:r>
          </a:p>
        </p:txBody>
      </p:sp>
      <p:sp>
        <p:nvSpPr>
          <p:cNvPr id="13" name="Google Shape;783;p17">
            <a:extLst>
              <a:ext uri="{FF2B5EF4-FFF2-40B4-BE49-F238E27FC236}">
                <a16:creationId xmlns:a16="http://schemas.microsoft.com/office/drawing/2014/main" id="{2666910A-AD93-5C4D-90B0-10ACED6D4188}"/>
              </a:ext>
            </a:extLst>
          </p:cNvPr>
          <p:cNvSpPr txBox="1">
            <a:spLocks/>
          </p:cNvSpPr>
          <p:nvPr/>
        </p:nvSpPr>
        <p:spPr>
          <a:xfrm>
            <a:off x="6458251" y="1543756"/>
            <a:ext cx="850642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/>
              <a:t>si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185AD522-15B6-BD46-A897-8CCE4B2A9552}"/>
              </a:ext>
            </a:extLst>
          </p:cNvPr>
          <p:cNvSpPr/>
          <p:nvPr/>
        </p:nvSpPr>
        <p:spPr>
          <a:xfrm>
            <a:off x="5024943" y="910140"/>
            <a:ext cx="3313568" cy="2209046"/>
          </a:xfrm>
          <a:prstGeom prst="roundRect">
            <a:avLst/>
          </a:prstGeom>
          <a:noFill/>
          <a:ln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Google Shape;776;p16">
            <a:extLst>
              <a:ext uri="{FF2B5EF4-FFF2-40B4-BE49-F238E27FC236}">
                <a16:creationId xmlns:a16="http://schemas.microsoft.com/office/drawing/2014/main" id="{9875234C-5319-CB45-ABA6-DC6FEA6232D9}"/>
              </a:ext>
            </a:extLst>
          </p:cNvPr>
          <p:cNvSpPr txBox="1">
            <a:spLocks/>
          </p:cNvSpPr>
          <p:nvPr/>
        </p:nvSpPr>
        <p:spPr>
          <a:xfrm>
            <a:off x="6097575" y="491950"/>
            <a:ext cx="1097638" cy="413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es-ES_tradnl" sz="2000" dirty="0">
                <a:latin typeface="Comic Sans MS" panose="030F0902030302020204" pitchFamily="66" charset="0"/>
              </a:rPr>
              <a:t>Sílabas</a:t>
            </a:r>
          </a:p>
        </p:txBody>
      </p:sp>
      <p:sp>
        <p:nvSpPr>
          <p:cNvPr id="17" name="Google Shape;808;p20">
            <a:extLst>
              <a:ext uri="{FF2B5EF4-FFF2-40B4-BE49-F238E27FC236}">
                <a16:creationId xmlns:a16="http://schemas.microsoft.com/office/drawing/2014/main" id="{2E56A15F-DEEA-B345-B857-3A064E7228AF}"/>
              </a:ext>
            </a:extLst>
          </p:cNvPr>
          <p:cNvSpPr txBox="1">
            <a:spLocks/>
          </p:cNvSpPr>
          <p:nvPr/>
        </p:nvSpPr>
        <p:spPr>
          <a:xfrm>
            <a:off x="2030064" y="759643"/>
            <a:ext cx="1044515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mayúscula</a:t>
            </a:r>
            <a:endParaRPr lang="es-ES" sz="1800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9" name="Google Shape;808;p20">
            <a:extLst>
              <a:ext uri="{FF2B5EF4-FFF2-40B4-BE49-F238E27FC236}">
                <a16:creationId xmlns:a16="http://schemas.microsoft.com/office/drawing/2014/main" id="{406EE502-DCC1-F042-81BA-90F23AC1E7C1}"/>
              </a:ext>
            </a:extLst>
          </p:cNvPr>
          <p:cNvSpPr txBox="1">
            <a:spLocks/>
          </p:cNvSpPr>
          <p:nvPr/>
        </p:nvSpPr>
        <p:spPr>
          <a:xfrm>
            <a:off x="3161921" y="759644"/>
            <a:ext cx="1123917" cy="40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 b="0" i="0" u="none" strike="noStrike" cap="none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pPr marL="0" indent="0">
              <a:spcBef>
                <a:spcPts val="1000"/>
              </a:spcBef>
              <a:spcAft>
                <a:spcPts val="1000"/>
              </a:spcAft>
              <a:buFont typeface="Nunito Light"/>
              <a:buNone/>
            </a:pPr>
            <a:r>
              <a:rPr lang="es-ES" sz="1600" dirty="0">
                <a:solidFill>
                  <a:schemeClr val="tx1">
                    <a:lumMod val="50000"/>
                  </a:schemeClr>
                </a:solidFill>
                <a:latin typeface="Comic Sans MS" panose="030F0902030302020204" pitchFamily="66" charset="0"/>
              </a:rPr>
              <a:t>minúscula</a:t>
            </a:r>
            <a:endParaRPr lang="es-E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220AF7B-809A-E947-B097-538FFB8D0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216" y="1116550"/>
            <a:ext cx="910281" cy="9102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A20B728-686E-BD42-A650-E52133BB0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873" y="2191987"/>
            <a:ext cx="850642" cy="637982"/>
          </a:xfrm>
          <a:prstGeom prst="rect">
            <a:avLst/>
          </a:prstGeom>
        </p:spPr>
      </p:pic>
      <p:sp>
        <p:nvSpPr>
          <p:cNvPr id="22" name="Google Shape;783;p17">
            <a:extLst>
              <a:ext uri="{FF2B5EF4-FFF2-40B4-BE49-F238E27FC236}">
                <a16:creationId xmlns:a16="http://schemas.microsoft.com/office/drawing/2014/main" id="{8C66B658-191E-8346-A75E-649E3D2936FB}"/>
              </a:ext>
            </a:extLst>
          </p:cNvPr>
          <p:cNvSpPr txBox="1">
            <a:spLocks/>
          </p:cNvSpPr>
          <p:nvPr/>
        </p:nvSpPr>
        <p:spPr>
          <a:xfrm>
            <a:off x="2030064" y="3541596"/>
            <a:ext cx="5810069" cy="91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 b="0" i="0" u="none" strike="noStrike" cap="none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r>
              <a:rPr lang="es-CL" sz="4800" dirty="0">
                <a:solidFill>
                  <a:schemeClr val="tx1"/>
                </a:solidFill>
              </a:rPr>
              <a:t>“</a:t>
            </a:r>
            <a:r>
              <a:rPr lang="es-CL" sz="4800" dirty="0">
                <a:solidFill>
                  <a:srgbClr val="B34FB1"/>
                </a:solidFill>
              </a:rPr>
              <a:t>Sa</a:t>
            </a:r>
            <a:r>
              <a:rPr lang="es-CL" sz="4800" dirty="0"/>
              <a:t>muel </a:t>
            </a:r>
            <a:r>
              <a:rPr lang="es-CL" sz="4800" dirty="0">
                <a:solidFill>
                  <a:srgbClr val="B34FB1"/>
                </a:solidFill>
              </a:rPr>
              <a:t>sa</a:t>
            </a:r>
            <a:r>
              <a:rPr lang="es-CL" sz="4800" dirty="0"/>
              <a:t>lta alto”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ABA601-C504-CB4E-9F44-FCA796A197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4" t="8607" r="4986" b="25804"/>
          <a:stretch/>
        </p:blipFill>
        <p:spPr>
          <a:xfrm>
            <a:off x="2030791" y="1143320"/>
            <a:ext cx="1988441" cy="193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75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203</Words>
  <Application>Microsoft Office PowerPoint</Application>
  <PresentationFormat>Presentación en pantalla (16:9)</PresentationFormat>
  <Paragraphs>100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Mali</vt:lpstr>
      <vt:lpstr>Comic Sans MS</vt:lpstr>
      <vt:lpstr>Nunito Light</vt:lpstr>
      <vt:lpstr>Mali SemiBold</vt:lpstr>
      <vt:lpstr>Calibri</vt:lpstr>
      <vt:lpstr>Arial</vt:lpstr>
      <vt:lpstr>Ely template</vt:lpstr>
      <vt:lpstr>Consonantes  m - p - l - s - t - 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y síntesis de las palabras</dc:title>
  <cp:lastModifiedBy>mis nietos</cp:lastModifiedBy>
  <cp:revision>43</cp:revision>
  <dcterms:modified xsi:type="dcterms:W3CDTF">2020-07-08T00:42:20Z</dcterms:modified>
</cp:coreProperties>
</file>