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4" r:id="rId5"/>
    <p:sldId id="260" r:id="rId6"/>
    <p:sldId id="261" r:id="rId7"/>
    <p:sldId id="262" r:id="rId8"/>
    <p:sldId id="258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874C5A-33B0-4948-BA8A-B2385A6C9E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0DC501-7DB4-417E-9160-C279E322C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8DF7ED-EA92-416C-AAAF-CEE01EFFD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DAF7-DEAE-424F-BDFD-9D596EA5C6F5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13E26D-4657-41E3-8923-B67BC3157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A0C3C7-D42F-4607-AE70-6B58230D9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6E76A-0DB9-47D6-82E1-795B29AB94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943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AB93AB-327D-4DEC-B418-CAA3F98BC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1D5264A-E1D3-43AA-9715-919C82395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DE6C98-7E1E-4D09-85BF-DE3E51737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DAF7-DEAE-424F-BDFD-9D596EA5C6F5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75301B-0853-4088-8961-AD6778AD5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4299F9-CFE7-4677-B8AD-44860B09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6E76A-0DB9-47D6-82E1-795B29AB94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155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F5304B6-8DC0-488F-9F3C-C3D37EB6A1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DCE944F-0553-4087-8711-6D116459E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7D90C8-8634-4627-99E9-15E01224D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DAF7-DEAE-424F-BDFD-9D596EA5C6F5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AABF84-085E-4B06-BE91-924742339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FB4FD2-8C5C-4193-838E-5AB254FC4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6E76A-0DB9-47D6-82E1-795B29AB94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024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6614CA-8AD9-44FF-A22E-E718B06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A0DAF7-5190-43B7-9DCA-3AD67771E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A55326-58EF-4D39-8020-C8D3257F2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DAF7-DEAE-424F-BDFD-9D596EA5C6F5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1091CF-2DF2-4B04-9A1C-5477DEC22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8FC0F8-A14B-4BD9-8474-4171A2B5E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6E76A-0DB9-47D6-82E1-795B29AB94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2963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0AB9B7-4221-42B5-9139-B1A5CCD1E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2DE17-E2FC-426A-9EF2-24EA7452B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E82CA1-6780-403C-8AC4-438464DC5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DAF7-DEAE-424F-BDFD-9D596EA5C6F5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38FE9B-DD56-45CC-908B-8ED64B814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B4FA3E-FAB2-4DCC-A22C-4393B53C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6E76A-0DB9-47D6-82E1-795B29AB94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881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BB5DAA-6345-4926-9032-2C17B03E3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A26EA8-6C70-4B6C-AA95-C9E00690F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C8D67FA-8800-4D25-99E7-D4F88F344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AF05AB-1B3A-4C17-A6BA-33B838C6A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DAF7-DEAE-424F-BDFD-9D596EA5C6F5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8D2260-9561-48DF-A3B4-8166C3DE7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D99F20-9A9B-4E23-A7A5-0FF8A2775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6E76A-0DB9-47D6-82E1-795B29AB94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508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23C674-B548-4EA5-86FE-61BA9D421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905C3B-7E15-47EF-9767-AAA4200B3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54D07C-5D6B-492A-A79B-9A0C27CF3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1D26DF2-D5D5-4114-A3AC-EBA893E77A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1B61AFA-CB09-465A-8393-55C9693C6D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ECE2AC7-7623-4F4F-B002-5D8646B9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DAF7-DEAE-424F-BDFD-9D596EA5C6F5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DC1F4FD-7F7D-4FA0-A399-ED0AA6378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7491705-40C1-4686-8936-9DA3A1672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6E76A-0DB9-47D6-82E1-795B29AB94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02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F9B05F-5EE9-4B80-A17F-D057025E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FCE6CD9-F1B4-458A-991A-41B385B77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DAF7-DEAE-424F-BDFD-9D596EA5C6F5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91EB5B-FEF2-43CD-830F-80F975229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CDBF7B8-2557-4F28-AE07-05B81FBD8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6E76A-0DB9-47D6-82E1-795B29AB94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865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B1471BF-B978-421E-91DC-13E1B273B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DAF7-DEAE-424F-BDFD-9D596EA5C6F5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DC434E7-09E5-451C-9519-683621072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93436A9-FD45-4E32-B5AD-F20F4AA1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6E76A-0DB9-47D6-82E1-795B29AB94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057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70AE8C-4F93-472C-A12E-82B2D09AA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645B52-513C-4E3C-8AA4-64AFC9150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AC13120-4D95-4E49-9535-E0CA774B2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D1642D-B7E4-418A-A714-F0B3A9C3F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DAF7-DEAE-424F-BDFD-9D596EA5C6F5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0DB65D-448D-4F06-8272-B06E83BF3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7F8385-8F0F-4DDD-93A5-476655114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6E76A-0DB9-47D6-82E1-795B29AB94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369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F91FE-B2EC-4CD6-B748-F9479DAD5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7698940-9990-4E17-BC2D-DFE191EF80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9C5693-B9F0-4C73-8C9D-CE8C96C46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B1CAA9-ED52-472E-A457-7A51B83C7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DAF7-DEAE-424F-BDFD-9D596EA5C6F5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A0F45F-3B83-4974-B0E2-D771CA092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18D6DB-83A6-4857-95C5-4D3F86FC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6E76A-0DB9-47D6-82E1-795B29AB94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421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317EF46-71CC-4DA7-889E-CE19E3EC0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3615D8-318D-42C1-83C8-A66438DEA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4FC67C-BD9C-4BE8-A02D-6E09B77FAA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FDAF7-DEAE-424F-BDFD-9D596EA5C6F5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EF602A-A0B4-4ED9-AB9C-B930EE1B1A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C36C58-A252-46CB-B66B-D5E3FBC028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6E76A-0DB9-47D6-82E1-795B29AB94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804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A9C755-CD0A-49B5-9C7A-2A9472B0BE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Conociendo la consonante </a:t>
            </a:r>
            <a:br>
              <a:rPr lang="es-CL" dirty="0"/>
            </a:b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775B1F-01AC-4A49-B1A1-278E5D05E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8744" y="5444905"/>
            <a:ext cx="9144000" cy="1655762"/>
          </a:xfrm>
        </p:spPr>
        <p:txBody>
          <a:bodyPr/>
          <a:lstStyle/>
          <a:p>
            <a:r>
              <a:rPr lang="es-CL" dirty="0"/>
              <a:t>Profesores Primero Básico A – B - C</a:t>
            </a:r>
          </a:p>
        </p:txBody>
      </p:sp>
      <p:pic>
        <p:nvPicPr>
          <p:cNvPr id="1026" name="Picture 2" descr="R E G L A M E N T O I N T E R N O 2 0 1 9">
            <a:extLst>
              <a:ext uri="{FF2B5EF4-FFF2-40B4-BE49-F238E27FC236}">
                <a16:creationId xmlns:a16="http://schemas.microsoft.com/office/drawing/2014/main" id="{7C690E3D-2CBA-4746-B165-BC1054145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4482"/>
            <a:ext cx="1423134" cy="165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Letra M, pronuncia, escribe y encuentra objetos – Payasa Agapita">
            <a:extLst>
              <a:ext uri="{FF2B5EF4-FFF2-40B4-BE49-F238E27FC236}">
                <a16:creationId xmlns:a16="http://schemas.microsoft.com/office/drawing/2014/main" id="{E4ECE0DD-9247-4F26-8A2D-7A9FCBACA5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19" b="24702"/>
          <a:stretch/>
        </p:blipFill>
        <p:spPr bwMode="auto">
          <a:xfrm>
            <a:off x="4290645" y="2604866"/>
            <a:ext cx="3235569" cy="193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871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6F9E05-67D7-487B-AFF8-A182F8F53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77BEA53-D989-4A30-BC50-3D0394BC6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9220" name="Picture 4" descr="a e i o u ma me mi mo mu am em im om um - ppt video online descargar">
            <a:extLst>
              <a:ext uri="{FF2B5EF4-FFF2-40B4-BE49-F238E27FC236}">
                <a16:creationId xmlns:a16="http://schemas.microsoft.com/office/drawing/2014/main" id="{38D36F93-98D4-4026-A78D-3EF196F24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17" y="0"/>
            <a:ext cx="1147638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1504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31ECE9-DB02-4698-89E2-31ADD5E8D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04938" cy="1140118"/>
          </a:xfrm>
        </p:spPr>
        <p:txBody>
          <a:bodyPr/>
          <a:lstStyle/>
          <a:p>
            <a:r>
              <a:rPr lang="es-CL" dirty="0"/>
              <a:t>Relaciona cada dibujo con su sílaba inicial.</a:t>
            </a:r>
          </a:p>
        </p:txBody>
      </p:sp>
      <p:pic>
        <p:nvPicPr>
          <p:cNvPr id="2050" name="Picture 2" descr="La letra m">
            <a:extLst>
              <a:ext uri="{FF2B5EF4-FFF2-40B4-BE49-F238E27FC236}">
                <a16:creationId xmlns:a16="http://schemas.microsoft.com/office/drawing/2014/main" id="{DBE2BC7E-63C9-4615-AE4D-6981DCB2135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7" t="13319" r="2183" b="52754"/>
          <a:stretch/>
        </p:blipFill>
        <p:spPr bwMode="auto">
          <a:xfrm>
            <a:off x="1350498" y="1797437"/>
            <a:ext cx="9158068" cy="469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767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4" name="Rectangle 134">
            <a:extLst>
              <a:ext uri="{FF2B5EF4-FFF2-40B4-BE49-F238E27FC236}">
                <a16:creationId xmlns:a16="http://schemas.microsoft.com/office/drawing/2014/main" id="{9D3A9E89-033E-4C4A-8C41-416DABFFD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5" name="Rectangle 136">
            <a:extLst>
              <a:ext uri="{FF2B5EF4-FFF2-40B4-BE49-F238E27FC236}">
                <a16:creationId xmlns:a16="http://schemas.microsoft.com/office/drawing/2014/main" id="{86293361-111E-427D-8E5B-256944AC8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4588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75156D5-A7F7-43D2-8797-D3E0847A4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3256" y="1122363"/>
            <a:ext cx="3834384" cy="2902882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/>
              <a:t>Nombremos los elementos que aparecen en la lámina.</a:t>
            </a:r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FCDE997A-E6D1-4881-88E5-269E5AC3D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763256" y="73152"/>
            <a:ext cx="1178966" cy="232963"/>
            <a:chOff x="7763256" y="73152"/>
            <a:chExt cx="1178966" cy="232963"/>
          </a:xfrm>
        </p:grpSpPr>
        <p:sp>
          <p:nvSpPr>
            <p:cNvPr id="140" name="Rectangle 64">
              <a:extLst>
                <a:ext uri="{FF2B5EF4-FFF2-40B4-BE49-F238E27FC236}">
                  <a16:creationId xmlns:a16="http://schemas.microsoft.com/office/drawing/2014/main" id="{C5A17791-3735-41AA-BC18-9EE281D2B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6">
              <a:extLst>
                <a:ext uri="{FF2B5EF4-FFF2-40B4-BE49-F238E27FC236}">
                  <a16:creationId xmlns:a16="http://schemas.microsoft.com/office/drawing/2014/main" id="{F95E12FB-5FC2-40B9-A965-8D75253579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4">
              <a:extLst>
                <a:ext uri="{FF2B5EF4-FFF2-40B4-BE49-F238E27FC236}">
                  <a16:creationId xmlns:a16="http://schemas.microsoft.com/office/drawing/2014/main" id="{E8C32A1A-9FA0-41F6-9AFF-8ECB7FAEDF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66">
              <a:extLst>
                <a:ext uri="{FF2B5EF4-FFF2-40B4-BE49-F238E27FC236}">
                  <a16:creationId xmlns:a16="http://schemas.microsoft.com/office/drawing/2014/main" id="{7CF33DCF-317C-4DA0-AB10-D7FFD765B5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64">
              <a:extLst>
                <a:ext uri="{FF2B5EF4-FFF2-40B4-BE49-F238E27FC236}">
                  <a16:creationId xmlns:a16="http://schemas.microsoft.com/office/drawing/2014/main" id="{2903C14D-D613-4770-8686-F92B1DD38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6">
              <a:extLst>
                <a:ext uri="{FF2B5EF4-FFF2-40B4-BE49-F238E27FC236}">
                  <a16:creationId xmlns:a16="http://schemas.microsoft.com/office/drawing/2014/main" id="{D5F133F7-E38D-4DA1-99C1-86F681CA33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5CAB3553-58B3-4262-BE0D-58D7CA75B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9D1B417A-9677-4C16-A473-B9683700F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64">
              <a:extLst>
                <a:ext uri="{FF2B5EF4-FFF2-40B4-BE49-F238E27FC236}">
                  <a16:creationId xmlns:a16="http://schemas.microsoft.com/office/drawing/2014/main" id="{7302AEA5-098D-4C81-88C5-07902BF9CF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66">
              <a:extLst>
                <a:ext uri="{FF2B5EF4-FFF2-40B4-BE49-F238E27FC236}">
                  <a16:creationId xmlns:a16="http://schemas.microsoft.com/office/drawing/2014/main" id="{7C4E3ACA-8B17-422E-90A9-7586D06E6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4">
              <a:extLst>
                <a:ext uri="{FF2B5EF4-FFF2-40B4-BE49-F238E27FC236}">
                  <a16:creationId xmlns:a16="http://schemas.microsoft.com/office/drawing/2014/main" id="{BD4A1ED5-82F7-4465-9B76-3F80A489F3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6">
              <a:extLst>
                <a:ext uri="{FF2B5EF4-FFF2-40B4-BE49-F238E27FC236}">
                  <a16:creationId xmlns:a16="http://schemas.microsoft.com/office/drawing/2014/main" id="{69D1CC06-3A23-41C0-8EBB-28E61278E2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4">
              <a:extLst>
                <a:ext uri="{FF2B5EF4-FFF2-40B4-BE49-F238E27FC236}">
                  <a16:creationId xmlns:a16="http://schemas.microsoft.com/office/drawing/2014/main" id="{462044AD-4120-4B1C-B41A-A45DA5551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66">
              <a:extLst>
                <a:ext uri="{FF2B5EF4-FFF2-40B4-BE49-F238E27FC236}">
                  <a16:creationId xmlns:a16="http://schemas.microsoft.com/office/drawing/2014/main" id="{30623D13-D545-4F2E-8425-E59D1BEF9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64">
              <a:extLst>
                <a:ext uri="{FF2B5EF4-FFF2-40B4-BE49-F238E27FC236}">
                  <a16:creationId xmlns:a16="http://schemas.microsoft.com/office/drawing/2014/main" id="{E139ADAB-729A-4C31-B7E7-2532FF3FB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6">
              <a:extLst>
                <a:ext uri="{FF2B5EF4-FFF2-40B4-BE49-F238E27FC236}">
                  <a16:creationId xmlns:a16="http://schemas.microsoft.com/office/drawing/2014/main" id="{C7589FD1-9BFF-4E61-8C5E-8CF2AF79A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5F53515D-4E5F-4534-90F9-BD9DE478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C13CB45B-7C83-43EA-878D-FE9C4593EB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64">
              <a:extLst>
                <a:ext uri="{FF2B5EF4-FFF2-40B4-BE49-F238E27FC236}">
                  <a16:creationId xmlns:a16="http://schemas.microsoft.com/office/drawing/2014/main" id="{38BA5C82-1285-46A1-BA10-254B216636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66">
              <a:extLst>
                <a:ext uri="{FF2B5EF4-FFF2-40B4-BE49-F238E27FC236}">
                  <a16:creationId xmlns:a16="http://schemas.microsoft.com/office/drawing/2014/main" id="{199FE72C-20A3-4FB4-BD67-E7EDF540D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42" name="Picture 2" descr="ma me mi mo mu by Bilingual Printable Resources | TpT">
            <a:extLst>
              <a:ext uri="{FF2B5EF4-FFF2-40B4-BE49-F238E27FC236}">
                <a16:creationId xmlns:a16="http://schemas.microsoft.com/office/drawing/2014/main" id="{341A259D-546F-46D3-9825-A9241B4780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75"/>
          <a:stretch/>
        </p:blipFill>
        <p:spPr bwMode="auto">
          <a:xfrm>
            <a:off x="298502" y="435396"/>
            <a:ext cx="6692560" cy="552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1" name="Rectangle 160">
            <a:extLst>
              <a:ext uri="{FF2B5EF4-FFF2-40B4-BE49-F238E27FC236}">
                <a16:creationId xmlns:a16="http://schemas.microsoft.com/office/drawing/2014/main" id="{78907291-9D6D-4740-81DB-441477BCA2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92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1" name="Rectangle 140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87F9D7D-EC37-42D2-8B2A-0BC49FE91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451" y="1610024"/>
            <a:ext cx="5568995" cy="145700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700" dirty="0"/>
              <a:t>¿</a:t>
            </a:r>
            <a:r>
              <a:rPr lang="en-US" sz="3700" dirty="0" err="1"/>
              <a:t>Cuál</a:t>
            </a:r>
            <a:r>
              <a:rPr lang="en-US" sz="3700" dirty="0"/>
              <a:t> de las dos </a:t>
            </a:r>
            <a:r>
              <a:rPr lang="en-US" sz="3700" dirty="0" err="1"/>
              <a:t>imágenes</a:t>
            </a:r>
            <a:r>
              <a:rPr lang="en-US" sz="3700" dirty="0"/>
              <a:t> </a:t>
            </a:r>
            <a:r>
              <a:rPr lang="en-US" sz="3700" dirty="0" err="1"/>
              <a:t>comienza</a:t>
            </a:r>
            <a:r>
              <a:rPr lang="en-US" sz="3700" dirty="0"/>
              <a:t> con…?</a:t>
            </a:r>
          </a:p>
        </p:txBody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518649"/>
            <a:ext cx="1128382" cy="847206"/>
            <a:chOff x="8183879" y="1000124"/>
            <a:chExt cx="1562267" cy="1172973"/>
          </a:xfrm>
        </p:grpSpPr>
        <p:sp>
          <p:nvSpPr>
            <p:cNvPr id="144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102" name="Picture 6">
            <a:extLst>
              <a:ext uri="{FF2B5EF4-FFF2-40B4-BE49-F238E27FC236}">
                <a16:creationId xmlns:a16="http://schemas.microsoft.com/office/drawing/2014/main" id="{278C9F8C-8C8F-493A-BB8E-650F272E54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03" r="-3" b="3139"/>
          <a:stretch/>
        </p:blipFill>
        <p:spPr bwMode="auto">
          <a:xfrm>
            <a:off x="7408042" y="3910818"/>
            <a:ext cx="4657344" cy="2855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879B1302-7463-4223-916E-50BC4E4C83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38" r="2" b="3080"/>
          <a:stretch/>
        </p:blipFill>
        <p:spPr bwMode="auto">
          <a:xfrm>
            <a:off x="7408042" y="427199"/>
            <a:ext cx="4654296" cy="2956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Las Sílabas ma me mi mo mu - YouTube">
            <a:extLst>
              <a:ext uri="{FF2B5EF4-FFF2-40B4-BE49-F238E27FC236}">
                <a16:creationId xmlns:a16="http://schemas.microsoft.com/office/drawing/2014/main" id="{1957C131-38D8-425F-A5F4-5C430A94C8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22" y="3067050"/>
            <a:ext cx="5277555" cy="296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556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F87F9D7D-EC37-42D2-8B2A-0BC49FE91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451" y="1610024"/>
            <a:ext cx="5568995" cy="145700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700"/>
              <a:t>¿Cuál de las dos imágenes comienza con…?</a:t>
            </a:r>
            <a:endParaRPr lang="en-US" sz="3700" dirty="0"/>
          </a:p>
        </p:txBody>
      </p:sp>
      <p:pic>
        <p:nvPicPr>
          <p:cNvPr id="5" name="Picture 8" descr="Las Sílabas ma me mi mo mu - YouTube">
            <a:extLst>
              <a:ext uri="{FF2B5EF4-FFF2-40B4-BE49-F238E27FC236}">
                <a16:creationId xmlns:a16="http://schemas.microsoft.com/office/drawing/2014/main" id="{1957C131-38D8-425F-A5F4-5C430A94C8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22" y="3067050"/>
            <a:ext cx="5277555" cy="296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>
            <a:extLst>
              <a:ext uri="{FF2B5EF4-FFF2-40B4-BE49-F238E27FC236}">
                <a16:creationId xmlns:a16="http://schemas.microsoft.com/office/drawing/2014/main" id="{FDA1BC0E-2E9C-439D-9F0A-00F46645EA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11"/>
          <a:stretch/>
        </p:blipFill>
        <p:spPr bwMode="auto">
          <a:xfrm>
            <a:off x="6568748" y="255203"/>
            <a:ext cx="5473197" cy="334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>
            <a:extLst>
              <a:ext uri="{FF2B5EF4-FFF2-40B4-BE49-F238E27FC236}">
                <a16:creationId xmlns:a16="http://schemas.microsoft.com/office/drawing/2014/main" id="{AF56D3BA-3604-450A-9BE6-50557D13B3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3"/>
          <a:stretch/>
        </p:blipFill>
        <p:spPr bwMode="auto">
          <a:xfrm>
            <a:off x="6568748" y="3932014"/>
            <a:ext cx="5473197" cy="282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021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F87F9D7D-EC37-42D2-8B2A-0BC49FE91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894" y="822325"/>
            <a:ext cx="5568995" cy="145700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700" dirty="0"/>
              <a:t>¿</a:t>
            </a:r>
            <a:r>
              <a:rPr lang="en-US" sz="3700" dirty="0" err="1"/>
              <a:t>Cuál</a:t>
            </a:r>
            <a:r>
              <a:rPr lang="en-US" sz="3700" dirty="0"/>
              <a:t> de las dos </a:t>
            </a:r>
            <a:r>
              <a:rPr lang="en-US" sz="3700" dirty="0" err="1"/>
              <a:t>imágenes</a:t>
            </a:r>
            <a:r>
              <a:rPr lang="en-US" sz="3700" dirty="0"/>
              <a:t> </a:t>
            </a:r>
            <a:r>
              <a:rPr lang="en-US" sz="3700" dirty="0" err="1"/>
              <a:t>comienza</a:t>
            </a:r>
            <a:r>
              <a:rPr lang="en-US" sz="3700" dirty="0"/>
              <a:t> con…?</a:t>
            </a:r>
          </a:p>
        </p:txBody>
      </p:sp>
      <p:pic>
        <p:nvPicPr>
          <p:cNvPr id="5" name="Picture 8" descr="Las Sílabas ma me mi mo mu - YouTube">
            <a:extLst>
              <a:ext uri="{FF2B5EF4-FFF2-40B4-BE49-F238E27FC236}">
                <a16:creationId xmlns:a16="http://schemas.microsoft.com/office/drawing/2014/main" id="{1957C131-38D8-425F-A5F4-5C430A94C8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94" y="2730336"/>
            <a:ext cx="5277555" cy="296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>
            <a:extLst>
              <a:ext uri="{FF2B5EF4-FFF2-40B4-BE49-F238E27FC236}">
                <a16:creationId xmlns:a16="http://schemas.microsoft.com/office/drawing/2014/main" id="{100B5F80-7129-45D1-8DB0-2C5947F0B4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5" t="21210" r="255" b="-678"/>
          <a:stretch/>
        </p:blipFill>
        <p:spPr bwMode="auto">
          <a:xfrm>
            <a:off x="6409309" y="1459523"/>
            <a:ext cx="5525859" cy="423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006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BC439B-BFC7-4979-88F3-D11B14580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914737"/>
            <a:ext cx="7772400" cy="1012806"/>
          </a:xfrm>
          <a:solidFill>
            <a:srgbClr val="FFFFFF">
              <a:alpha val="10000"/>
            </a:srgb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s-CL" sz="2800"/>
              <a:t>Lee las siguientes palabras.</a:t>
            </a:r>
          </a:p>
        </p:txBody>
      </p:sp>
      <p:pic>
        <p:nvPicPr>
          <p:cNvPr id="3074" name="Picture 2" descr="Trabajemos con la letra M – Maestra Jacqui">
            <a:extLst>
              <a:ext uri="{FF2B5EF4-FFF2-40B4-BE49-F238E27FC236}">
                <a16:creationId xmlns:a16="http://schemas.microsoft.com/office/drawing/2014/main" id="{9970098B-85E2-435C-A37A-AFDD1403B2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038" y="2522538"/>
            <a:ext cx="6318250" cy="32369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nino-leyendo – TTiKLiK!">
            <a:extLst>
              <a:ext uri="{FF2B5EF4-FFF2-40B4-BE49-F238E27FC236}">
                <a16:creationId xmlns:a16="http://schemas.microsoft.com/office/drawing/2014/main" id="{4EC453DD-6890-47EA-9278-7E2CFDE13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713" y="2522538"/>
            <a:ext cx="3027363" cy="32369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549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61</Words>
  <Application>Microsoft Office PowerPoint</Application>
  <PresentationFormat>Panorámica</PresentationFormat>
  <Paragraphs>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Conociendo la consonante  </vt:lpstr>
      <vt:lpstr>Presentación de PowerPoint</vt:lpstr>
      <vt:lpstr>Relaciona cada dibujo con su sílaba inicial.</vt:lpstr>
      <vt:lpstr>Nombremos los elementos que aparecen en la lámina.</vt:lpstr>
      <vt:lpstr>¿Cuál de las dos imágenes comienza con…?</vt:lpstr>
      <vt:lpstr>¿Cuál de las dos imágenes comienza con…?</vt:lpstr>
      <vt:lpstr>¿Cuál de las dos imágenes comienza con…?</vt:lpstr>
      <vt:lpstr>Lee las siguientes palabras.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Conociendo la consonante  </dc:title>
  <dc:creator>Daniela Alvarez Jimenez</dc:creator>
  <cp:lastModifiedBy>Daniela Alvarez Jimenez</cp:lastModifiedBy>
  <cp:revision>10</cp:revision>
  <dcterms:created xsi:type="dcterms:W3CDTF">2020-03-31T14:41:35Z</dcterms:created>
  <dcterms:modified xsi:type="dcterms:W3CDTF">2020-03-31T16:11:15Z</dcterms:modified>
</cp:coreProperties>
</file>