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9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12/10/2020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9741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12/10/2020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2839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12/10/2020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8642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12/10/2020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139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12/10/2020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1447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12/10/2020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8402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12/10/2020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2643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12/10/2020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8230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12/10/2020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6469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12/10/2020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4911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12/10/2020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7149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12/10/2020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3195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12/10/2020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5514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12/10/2020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5345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12/10/2020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3633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12/10/2020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299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D402A-7FA6-4FF7-BBC3-36330F742497}" type="datetimeFigureOut">
              <a:rPr lang="es-ES" smtClean="0"/>
              <a:t>12/10/2020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7938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TBVpfZWfB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9617CA1-BC52-42D2-B409-61E7AEF10CB5}"/>
              </a:ext>
            </a:extLst>
          </p:cNvPr>
          <p:cNvSpPr/>
          <p:nvPr/>
        </p:nvSpPr>
        <p:spPr>
          <a:xfrm>
            <a:off x="7092524" y="5520266"/>
            <a:ext cx="14365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ES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4507EB65-DC15-4EB4-AF8C-32371A72E5A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96875"/>
            <a:ext cx="10515600" cy="1184275"/>
          </a:xfrm>
        </p:spPr>
        <p:txBody>
          <a:bodyPr>
            <a:normAutofit fontScale="90000"/>
          </a:bodyPr>
          <a:lstStyle/>
          <a:p>
            <a:r>
              <a:rPr lang="es-CL" sz="6600" b="1" dirty="0"/>
              <a:t>             </a:t>
            </a:r>
            <a:br>
              <a:rPr lang="es-CL" sz="6600" b="1" dirty="0"/>
            </a:br>
            <a:br>
              <a:rPr lang="es-CL" sz="6600" b="1" dirty="0"/>
            </a:br>
            <a:r>
              <a:rPr lang="es-CL" sz="6600" b="1" dirty="0"/>
              <a:t>						</a:t>
            </a:r>
            <a:br>
              <a:rPr lang="es-CL" sz="6600" b="1" dirty="0"/>
            </a:br>
            <a:r>
              <a:rPr lang="es-CL" sz="6600" b="1" dirty="0"/>
              <a:t>			       </a:t>
            </a:r>
            <a:br>
              <a:rPr lang="es-CL" sz="6600" b="1" dirty="0"/>
            </a:br>
            <a:r>
              <a:rPr lang="es-CL" sz="6600" b="1" dirty="0"/>
              <a:t>           </a:t>
            </a:r>
            <a:endParaRPr lang="es-ES" sz="6600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F98E793-BB82-4625-AAB9-045A87342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02" y="317954"/>
            <a:ext cx="8449699" cy="585275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08418F6E-042B-4AB2-AF9C-3BF5CB7FA685}"/>
              </a:ext>
            </a:extLst>
          </p:cNvPr>
          <p:cNvSpPr/>
          <p:nvPr/>
        </p:nvSpPr>
        <p:spPr>
          <a:xfrm>
            <a:off x="3390163" y="3244334"/>
            <a:ext cx="184731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E1D7CE57-D076-4448-A757-C6E9849055E8}"/>
              </a:ext>
            </a:extLst>
          </p:cNvPr>
          <p:cNvSpPr/>
          <p:nvPr/>
        </p:nvSpPr>
        <p:spPr>
          <a:xfrm>
            <a:off x="491102" y="3105835"/>
            <a:ext cx="98156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https://www.youtube.com/watch?v=jBfb33_KHU&amp;ab_channel=SuperSimpleSongs-KidsSongs</a:t>
            </a:r>
          </a:p>
        </p:txBody>
      </p:sp>
    </p:spTree>
    <p:extLst>
      <p:ext uri="{BB962C8B-B14F-4D97-AF65-F5344CB8AC3E}">
        <p14:creationId xmlns:p14="http://schemas.microsoft.com/office/powerpoint/2010/main" val="1099595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6110FF4-DB93-4C58-949D-DF5E65305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757186"/>
            <a:ext cx="5621867" cy="4743450"/>
          </a:xfrm>
          <a:prstGeom prst="rect">
            <a:avLst/>
          </a:prstGeom>
        </p:spPr>
      </p:pic>
      <p:sp>
        <p:nvSpPr>
          <p:cNvPr id="8" name="Título 7">
            <a:extLst>
              <a:ext uri="{FF2B5EF4-FFF2-40B4-BE49-F238E27FC236}">
                <a16:creationId xmlns:a16="http://schemas.microsoft.com/office/drawing/2014/main" id="{8153A325-0DA2-4B19-9B1B-97005E0AC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              WINTER CLOTHES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04702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6513DD-7A52-4ED3-BDE6-18D6536B6BF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5395913"/>
            <a:ext cx="8596313" cy="852487"/>
          </a:xfrm>
        </p:spPr>
        <p:txBody>
          <a:bodyPr>
            <a:normAutofit/>
          </a:bodyPr>
          <a:lstStyle/>
          <a:p>
            <a:r>
              <a:rPr lang="es-CL" dirty="0"/>
              <a:t>                             </a:t>
            </a:r>
            <a:endParaRPr lang="es-ES" sz="3200" b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2432F25-004A-4093-BDEF-128F1A359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81" y="417689"/>
            <a:ext cx="3624394" cy="255128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818BFBA-5710-410D-8A7E-563934160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7756" y="417689"/>
            <a:ext cx="2898599" cy="288226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E835716-11DB-4570-8D8B-7D9FADC0ED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4222" y="3558042"/>
            <a:ext cx="2775213" cy="288226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F35F243-E145-4717-876D-86EB6C8F8D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736" y="3365147"/>
            <a:ext cx="219075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539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E9BA8BC-9C8D-439E-BF2A-C1F93B813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222" y="661192"/>
            <a:ext cx="2571045" cy="270112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4DEA396-1652-4B30-8839-315B6F715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9697" y="589114"/>
            <a:ext cx="1784703" cy="256643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36E7C24-B3C5-4693-95A7-E670B74D6F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950" y="583630"/>
            <a:ext cx="1893006" cy="25774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2619AF1-7E1E-4699-B380-79724830D8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8128" y="3923991"/>
            <a:ext cx="2961569" cy="2515208"/>
          </a:xfrm>
          <a:prstGeom prst="rect">
            <a:avLst/>
          </a:prstGeom>
        </p:spPr>
      </p:pic>
      <p:pic>
        <p:nvPicPr>
          <p:cNvPr id="1026" name="Picture 2" descr="Vocabulario de la Ropa en Inglés (Clothes)">
            <a:extLst>
              <a:ext uri="{FF2B5EF4-FFF2-40B4-BE49-F238E27FC236}">
                <a16:creationId xmlns:a16="http://schemas.microsoft.com/office/drawing/2014/main" id="{006199A2-2FC6-4BBF-8E69-7781581FF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622" y="3696971"/>
            <a:ext cx="2596445" cy="274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405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711785C-E786-496C-98E3-95BCE2864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7633" y="519818"/>
            <a:ext cx="3000375" cy="290918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75BDC16-79B1-43CC-B3B0-E32382ADB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90" y="608849"/>
            <a:ext cx="3145719" cy="272780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2A12710-5C20-4D6E-8BE9-B975439720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2134" y="3827986"/>
            <a:ext cx="3000375" cy="274779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98401D3-7AEB-4D63-9A20-E58531F857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592" y="4008327"/>
            <a:ext cx="3192817" cy="261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11781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476</TotalTime>
  <Words>41</Words>
  <Application>Microsoft Office PowerPoint</Application>
  <PresentationFormat>Panorámica</PresentationFormat>
  <Paragraphs>34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Faceta</vt:lpstr>
      <vt:lpstr>                                            </vt:lpstr>
      <vt:lpstr>              WINTER CLOTHES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NUMBERS</dc:title>
  <dc:creator>maria soledad benavente massoc</dc:creator>
  <cp:lastModifiedBy>maria soledad benavente massoc</cp:lastModifiedBy>
  <cp:revision>47</cp:revision>
  <dcterms:created xsi:type="dcterms:W3CDTF">2020-04-28T21:48:02Z</dcterms:created>
  <dcterms:modified xsi:type="dcterms:W3CDTF">2020-10-13T00:24:36Z</dcterms:modified>
</cp:coreProperties>
</file>