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54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36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55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39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07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0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58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24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0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74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77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39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4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88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0w2RegGf9w" TargetMode="External"/><Relationship Id="rId2" Type="http://schemas.openxmlformats.org/officeDocument/2006/relationships/hyperlink" Target="https://www.youtube.com/watch?v=_z-1fTlSDF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9113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          </a:t>
            </a:r>
            <a:endParaRPr lang="es-ES" sz="66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037EE7-160E-4D7E-BC77-131E5F4930CC}"/>
              </a:ext>
            </a:extLst>
          </p:cNvPr>
          <p:cNvSpPr/>
          <p:nvPr/>
        </p:nvSpPr>
        <p:spPr>
          <a:xfrm>
            <a:off x="3467107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47C56CD-7DB7-43ED-B1E5-757EFC8A73A4}"/>
              </a:ext>
            </a:extLst>
          </p:cNvPr>
          <p:cNvSpPr/>
          <p:nvPr/>
        </p:nvSpPr>
        <p:spPr>
          <a:xfrm>
            <a:off x="3357974" y="3244334"/>
            <a:ext cx="18473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98AA5E-CCB3-4BE0-B264-0A0D43F89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36" y="170383"/>
            <a:ext cx="8724900" cy="61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83AFE3B-9531-4AED-9D27-564E4EF7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044" y="395111"/>
            <a:ext cx="6829777" cy="61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DE73A5F-7BE8-4B3E-9163-AF4EE2427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56" y="0"/>
            <a:ext cx="7145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9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2882C1B-4771-4C19-9598-1CC04FAE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203180"/>
            <a:ext cx="7653866" cy="580531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E53792E-4468-4158-B46C-7A0A588B0F82}"/>
              </a:ext>
            </a:extLst>
          </p:cNvPr>
          <p:cNvSpPr/>
          <p:nvPr/>
        </p:nvSpPr>
        <p:spPr>
          <a:xfrm>
            <a:off x="0" y="3105835"/>
            <a:ext cx="9144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https://www.youtube.com/watch?v=XcW9Ct000yY&amp;ab_channel=DreamEnglishKids</a:t>
            </a:r>
          </a:p>
        </p:txBody>
      </p:sp>
    </p:spTree>
    <p:extLst>
      <p:ext uri="{BB962C8B-B14F-4D97-AF65-F5344CB8AC3E}">
        <p14:creationId xmlns:p14="http://schemas.microsoft.com/office/powerpoint/2010/main" val="20375869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</TotalTime>
  <Words>30</Words>
  <Application>Microsoft Office PowerPoint</Application>
  <PresentationFormat>Panorámica</PresentationFormat>
  <Paragraphs>38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                              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46</cp:revision>
  <dcterms:created xsi:type="dcterms:W3CDTF">2020-04-28T21:48:02Z</dcterms:created>
  <dcterms:modified xsi:type="dcterms:W3CDTF">2020-09-20T22:52:59Z</dcterms:modified>
</cp:coreProperties>
</file>