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7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47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34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39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0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19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77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1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81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85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4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8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55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18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8ED4-E51E-4B79-98DE-0E7D58A35AC3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0464E2-0E17-44A9-93D0-CB2CB2B74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8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58MU8Y2g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A1E138-9A94-43F4-B3A0-211078FEC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43" y="101600"/>
            <a:ext cx="4617156" cy="1919112"/>
          </a:xfrm>
        </p:spPr>
        <p:txBody>
          <a:bodyPr>
            <a:noAutofit/>
          </a:bodyPr>
          <a:lstStyle/>
          <a:p>
            <a:r>
              <a:rPr lang="es-CL" sz="8000" dirty="0">
                <a:solidFill>
                  <a:schemeClr val="tx2"/>
                </a:solidFill>
              </a:rPr>
              <a:t>           MY BODY</a:t>
            </a:r>
            <a:br>
              <a:rPr lang="es-CL" dirty="0">
                <a:solidFill>
                  <a:schemeClr val="tx2"/>
                </a:solidFill>
              </a:rPr>
            </a:br>
            <a:r>
              <a:rPr lang="es-CL" dirty="0"/>
              <a:t> 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77466E-52E9-4E05-AAF4-D0B4F02C8926}"/>
              </a:ext>
            </a:extLst>
          </p:cNvPr>
          <p:cNvSpPr/>
          <p:nvPr/>
        </p:nvSpPr>
        <p:spPr>
          <a:xfrm>
            <a:off x="1478843" y="3360972"/>
            <a:ext cx="911014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https://www.youtube.com/watch?v=P58MU8Y2gp4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94F6F6-C6D8-4940-AC9E-749B8CDF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02" y="1166100"/>
            <a:ext cx="5441207" cy="38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B7A7E-EF2C-48ED-A028-434B392F9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3403600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accent5">
                    <a:lumMod val="75000"/>
                  </a:schemeClr>
                </a:solidFill>
              </a:rPr>
              <a:t>                     </a:t>
            </a:r>
            <a:endParaRPr lang="es-E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906B0F-C7A6-4EFA-8F61-B067E91CC55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2076450"/>
            <a:ext cx="8576733" cy="396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/>
              <a:t>TOUCH YOUR KNEES			CLAP YOUR HANDS		SHAKE YOUR BODY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/>
              <a:t>WIGGLE YOUR TOES			WAVE YOUR ARMS			   JUMP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14B7E5-C56B-4955-9963-AA20E8EB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83" y="365125"/>
            <a:ext cx="2247900" cy="1466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272941-D531-4F1F-AA63-CC69187B6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54" y="324884"/>
            <a:ext cx="2143125" cy="1762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018706-48AA-4EE6-9BFC-C27E1F44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840" y="501098"/>
            <a:ext cx="2200275" cy="1619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861B61-028E-4FD6-87B1-27859FA10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83" y="3407327"/>
            <a:ext cx="2219325" cy="16954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3E5EE3-F299-487B-AB61-43B735710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598" y="3433762"/>
            <a:ext cx="2143125" cy="1647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4AFAF6-72A4-45CA-BDA5-B84376FD1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923" y="3238224"/>
            <a:ext cx="21907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BFAD714-9790-4A98-91D9-B48B957D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39288"/>
            <a:ext cx="8596668" cy="1213660"/>
          </a:xfrm>
        </p:spPr>
        <p:txBody>
          <a:bodyPr>
            <a:normAutofit/>
          </a:bodyPr>
          <a:lstStyle/>
          <a:p>
            <a:r>
              <a:rPr lang="es-CL" dirty="0"/>
              <a:t>                 </a:t>
            </a:r>
            <a:endParaRPr lang="es-ES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CBE37-5562-4C07-812D-4E1B535E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91787"/>
            <a:ext cx="8596668" cy="38659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/>
              <a:t>TOUCH YOUR EARS			           SIT ON THE FLOOR   			STAMP YOUR FEET                                                           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	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	NOD YOUR HEAD			SHAKE YOUR HANDS                    TOUCH YOUR NOSE</a:t>
            </a:r>
            <a:endParaRPr lang="es-ES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8F0483-B3A9-4982-9D95-4E5DC326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5" y="368575"/>
            <a:ext cx="2181225" cy="17907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355C22-5962-4CEB-A486-4387A842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529" y="486856"/>
            <a:ext cx="2133785" cy="16948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D39195-A499-425E-B9FB-E280BF50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387" y="577189"/>
            <a:ext cx="2162175" cy="1562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310CD0-83D6-4770-84B7-7037C7A40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66" y="3510620"/>
            <a:ext cx="2238375" cy="1619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523D98-86FE-4677-BE9A-7610B4B04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43" y="3463044"/>
            <a:ext cx="2152650" cy="171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99BEBC-C395-4E3B-9AD1-DE3C32758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817" y="3505053"/>
            <a:ext cx="2200275" cy="1602138"/>
          </a:xfrm>
          <a:prstGeom prst="rect">
            <a:avLst/>
          </a:prstGeom>
        </p:spPr>
      </p:pic>
      <p:pic>
        <p:nvPicPr>
          <p:cNvPr id="12" name="Picture 4" descr="▷ Gifs Animados de Besos - Gifs Animados">
            <a:extLst>
              <a:ext uri="{FF2B5EF4-FFF2-40B4-BE49-F238E27FC236}">
                <a16:creationId xmlns:a16="http://schemas.microsoft.com/office/drawing/2014/main" id="{6D26E9E6-ABD9-438E-ADB0-BC39DCCD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16" y="4826073"/>
            <a:ext cx="1885907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321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80</Words>
  <Application>Microsoft Office PowerPoint</Application>
  <PresentationFormat>Panorámica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           MY BODY  </vt:lpstr>
      <vt:lpstr>                     </vt:lpstr>
      <vt:lpstr>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What´s  this?</dc:title>
  <dc:creator>maria soledad benavente massoc</dc:creator>
  <cp:lastModifiedBy>maria soledad benavente massoc</cp:lastModifiedBy>
  <cp:revision>36</cp:revision>
  <dcterms:created xsi:type="dcterms:W3CDTF">2020-04-28T23:06:17Z</dcterms:created>
  <dcterms:modified xsi:type="dcterms:W3CDTF">2020-06-24T03:11:45Z</dcterms:modified>
</cp:coreProperties>
</file>