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674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47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7341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939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08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7193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773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2102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7811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685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15/06/2020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484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15/06/2020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618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15/06/2020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15/06/2020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555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15/06/2020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60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15/06/2020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818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E8ED4-E51E-4B79-98DE-0E7D58A35AC3}" type="datetimeFigureOut">
              <a:rPr lang="es-ES" smtClean="0"/>
              <a:t>15/06/2020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158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c_kIWKLiD8" TargetMode="External"/><Relationship Id="rId2" Type="http://schemas.openxmlformats.org/officeDocument/2006/relationships/hyperlink" Target="https://www.youtube.com/watch?v=QkHQ0CYwjaI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0A1E138-9A94-43F4-B3A0-211078FEC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8267" y="534811"/>
            <a:ext cx="5373511" cy="2477911"/>
          </a:xfrm>
        </p:spPr>
        <p:txBody>
          <a:bodyPr>
            <a:noAutofit/>
          </a:bodyPr>
          <a:lstStyle/>
          <a:p>
            <a:br>
              <a:rPr lang="es-CL" dirty="0">
                <a:solidFill>
                  <a:schemeClr val="tx2"/>
                </a:solidFill>
              </a:rPr>
            </a:br>
            <a:r>
              <a:rPr lang="es-CL" sz="8000" dirty="0">
                <a:solidFill>
                  <a:schemeClr val="tx2"/>
                </a:solidFill>
              </a:rPr>
              <a:t>MY BODY</a:t>
            </a:r>
            <a:br>
              <a:rPr lang="es-CL" dirty="0">
                <a:solidFill>
                  <a:schemeClr val="tx2"/>
                </a:solidFill>
              </a:rPr>
            </a:br>
            <a:r>
              <a:rPr lang="es-CL" dirty="0"/>
              <a:t> </a:t>
            </a:r>
            <a:endParaRPr lang="es-ES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E4DEC80-F782-42FC-9B2F-59AAC21DD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4679" y="2814109"/>
            <a:ext cx="3457575" cy="299085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78430A2-0049-488E-9D9B-5D53EB09F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1778" y="2014850"/>
            <a:ext cx="2997616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01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FBFAD714-9790-4A98-91D9-B48B957D6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228618"/>
          </a:xfrm>
        </p:spPr>
        <p:txBody>
          <a:bodyPr/>
          <a:lstStyle/>
          <a:p>
            <a:r>
              <a:rPr lang="es-CL" dirty="0"/>
              <a:t>                 </a:t>
            </a:r>
            <a:endParaRPr lang="es-ES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DCBE37-5562-4C07-812D-4E1B535E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0728076" y="2146853"/>
            <a:ext cx="22081876" cy="6256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                                                              </a:t>
            </a:r>
          </a:p>
          <a:p>
            <a:pPr marL="0" indent="0">
              <a:buNone/>
            </a:pPr>
            <a:r>
              <a:rPr lang="es-CL" dirty="0"/>
              <a:t>    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		</a:t>
            </a:r>
            <a:endParaRPr lang="es-ES" sz="40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C2034F4-E7EB-4044-AD9E-6A983FD3FC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339" y="609600"/>
            <a:ext cx="5532699" cy="523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032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2B7A7E-EF2C-48ED-A028-434B392F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55223"/>
          </a:xfrm>
        </p:spPr>
        <p:txBody>
          <a:bodyPr>
            <a:normAutofit/>
          </a:bodyPr>
          <a:lstStyle/>
          <a:p>
            <a:r>
              <a:rPr lang="es-CL" sz="4000" dirty="0">
                <a:solidFill>
                  <a:schemeClr val="accent5">
                    <a:lumMod val="75000"/>
                  </a:schemeClr>
                </a:solidFill>
              </a:rPr>
              <a:t>                     </a:t>
            </a:r>
            <a:endParaRPr lang="es-ES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8EC39898-F4BC-4E70-87DC-58AE1F37C5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0735" y="997832"/>
            <a:ext cx="4377883" cy="4319235"/>
          </a:xfrm>
          <a:prstGeom prst="rect">
            <a:avLst/>
          </a:prstGeom>
        </p:spPr>
      </p:pic>
      <p:pic>
        <p:nvPicPr>
          <p:cNvPr id="1028" name="Picture 4" descr="El Cuerpo Humano en Inglés - Vocabulario (Guía Estudio 2020)">
            <a:extLst>
              <a:ext uri="{FF2B5EF4-FFF2-40B4-BE49-F238E27FC236}">
                <a16:creationId xmlns:a16="http://schemas.microsoft.com/office/drawing/2014/main" id="{855877DE-D4C4-4E86-88B3-26DD64BE8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067" y="997831"/>
            <a:ext cx="4205256" cy="4319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006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693DE0-9C31-4CFC-A202-E67726F1B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1800" dirty="0">
                <a:hlinkClick r:id="rId2"/>
              </a:rPr>
              <a:t>https://www.youtube.com/watch?v=QkHQ0CYwjaI</a:t>
            </a:r>
            <a:br>
              <a:rPr lang="es-ES" sz="1800" dirty="0"/>
            </a:br>
            <a:r>
              <a:rPr lang="es-ES" sz="1800" dirty="0">
                <a:hlinkClick r:id="rId3"/>
              </a:rPr>
              <a:t>https://www.youtube.com/watch?v=Rc_kIWKLiD8</a:t>
            </a:r>
            <a:endParaRPr lang="es-ES" sz="1800" dirty="0"/>
          </a:p>
        </p:txBody>
      </p:sp>
      <p:pic>
        <p:nvPicPr>
          <p:cNvPr id="9" name="Picture 4" descr="▷ Gifs Animados de Besos - Gifs Animados">
            <a:extLst>
              <a:ext uri="{FF2B5EF4-FFF2-40B4-BE49-F238E27FC236}">
                <a16:creationId xmlns:a16="http://schemas.microsoft.com/office/drawing/2014/main" id="{2B02D87F-C561-4F30-971D-CC0280164875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422" y="1930400"/>
            <a:ext cx="2171700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ás (con imágenes) | Imágenes de emojis, Emoticonos, Emojis para ...">
            <a:extLst>
              <a:ext uri="{FF2B5EF4-FFF2-40B4-BE49-F238E27FC236}">
                <a16:creationId xmlns:a16="http://schemas.microsoft.com/office/drawing/2014/main" id="{EBC49EB5-46F7-4E22-B943-6A0607BF9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913" y="4395198"/>
            <a:ext cx="1960388" cy="1648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278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310</TotalTime>
  <Words>40</Words>
  <Application>Microsoft Office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 MY BODY  </vt:lpstr>
      <vt:lpstr>                 </vt:lpstr>
      <vt:lpstr>                     </vt:lpstr>
      <vt:lpstr>https://www.youtube.com/watch?v=QkHQ0CYwjaI https://www.youtube.com/watch?v=Rc_kIWKLiD8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What´s  this?</dc:title>
  <dc:creator>maria soledad benavente massoc</dc:creator>
  <cp:lastModifiedBy>maria soledad benavente massoc</cp:lastModifiedBy>
  <cp:revision>31</cp:revision>
  <dcterms:created xsi:type="dcterms:W3CDTF">2020-04-28T23:06:17Z</dcterms:created>
  <dcterms:modified xsi:type="dcterms:W3CDTF">2020-06-16T03:17:02Z</dcterms:modified>
</cp:coreProperties>
</file>