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74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47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3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39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0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9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7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10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81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8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8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5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18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8ED4-E51E-4B79-98DE-0E7D58A35AC3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5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pLFxeumlpE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3SjyEPhc-Tk" TargetMode="Externa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A1E138-9A94-43F4-B3A0-211078FEC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67" y="534811"/>
            <a:ext cx="5373511" cy="2477911"/>
          </a:xfrm>
        </p:spPr>
        <p:txBody>
          <a:bodyPr>
            <a:noAutofit/>
          </a:bodyPr>
          <a:lstStyle/>
          <a:p>
            <a:br>
              <a:rPr lang="es-CL" dirty="0">
                <a:solidFill>
                  <a:schemeClr val="tx2"/>
                </a:solidFill>
              </a:rPr>
            </a:br>
            <a:r>
              <a:rPr lang="es-CL" sz="8000" dirty="0">
                <a:solidFill>
                  <a:schemeClr val="tx2"/>
                </a:solidFill>
              </a:rPr>
              <a:t>MY BODY</a:t>
            </a:r>
            <a:br>
              <a:rPr lang="es-CL" dirty="0">
                <a:solidFill>
                  <a:schemeClr val="tx2"/>
                </a:solidFill>
              </a:rPr>
            </a:br>
            <a:r>
              <a:rPr lang="es-CL" dirty="0"/>
              <a:t> 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4DEC80-F782-42FC-9B2F-59AAC21DD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79" y="2814109"/>
            <a:ext cx="3457575" cy="29908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78430A2-0049-488E-9D9B-5D53EB09F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778" y="2014850"/>
            <a:ext cx="2997616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1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BFAD714-9790-4A98-91D9-B48B957D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28618"/>
          </a:xfrm>
        </p:spPr>
        <p:txBody>
          <a:bodyPr/>
          <a:lstStyle/>
          <a:p>
            <a:r>
              <a:rPr lang="es-CL" dirty="0"/>
              <a:t>                 </a:t>
            </a:r>
            <a:endParaRPr lang="es-ES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DCBE37-5562-4C07-812D-4E1B535E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728076" y="2146853"/>
            <a:ext cx="22081876" cy="6256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		</a:t>
            </a:r>
            <a:endParaRPr lang="es-ES" sz="4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C91DF8-D9A5-459E-B4AD-955EA3699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537" y="1367309"/>
            <a:ext cx="6527539" cy="439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3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B7A7E-EF2C-48ED-A028-434B392F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5223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chemeClr val="accent5">
                    <a:lumMod val="75000"/>
                  </a:schemeClr>
                </a:solidFill>
              </a:rPr>
              <a:t>                     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FFEF273-1035-42F3-B83C-96A11160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5552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5700" dirty="0"/>
              <a:t> 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					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endParaRPr lang="es-ES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0A7C41F-2031-4E58-BD72-809A123C0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944" y="228323"/>
            <a:ext cx="1905000" cy="202882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EDB1094-E5EF-470F-9D5D-2A904D609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813" y="2080595"/>
            <a:ext cx="1809750" cy="188595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57F278C9-6B34-42B4-ADD5-4554EB28F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7854" y="2403120"/>
            <a:ext cx="1914525" cy="185737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1E03DD38-EC0F-4E35-9FB0-3EF3BF39FC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4802" y="365125"/>
            <a:ext cx="2143125" cy="189547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EB11D149-65ED-4FC5-8CC5-E238B71569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6757" y="3429000"/>
            <a:ext cx="1714500" cy="174307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4BA44B84-3335-4AC1-9011-6D5B1C4394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2943" y="4159425"/>
            <a:ext cx="1809750" cy="205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0508BE80-434F-43FD-AB3B-0E1983F4E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700" y="3683355"/>
            <a:ext cx="1857375" cy="2133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3E5AFC3-74F3-4417-BC8C-451D11397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344" y="3807180"/>
            <a:ext cx="1885950" cy="200977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6EEB5E7-B2F0-4CA9-9606-945166631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287" y="1639711"/>
            <a:ext cx="1759092" cy="213336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74DC03B-AAEE-4652-82CF-0B6BF73132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5014" y="953793"/>
            <a:ext cx="1857374" cy="212271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4E2D2498-D045-42C4-93AE-A6A1CE3D66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909" y="1041045"/>
            <a:ext cx="1759092" cy="219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6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▷ Gifs Animados de Besos - Gifs Animados">
            <a:extLst>
              <a:ext uri="{FF2B5EF4-FFF2-40B4-BE49-F238E27FC236}">
                <a16:creationId xmlns:a16="http://schemas.microsoft.com/office/drawing/2014/main" id="{2B02D87F-C561-4F30-971D-CC0280164875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11" y="455474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2EC2F210-32A9-452F-831F-118E1B3D6E1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3783013"/>
            <a:ext cx="8596313" cy="1331912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hlinkClick r:id="rId3"/>
              </a:rPr>
              <a:t>                       </a:t>
            </a:r>
            <a:r>
              <a:rPr lang="es-ES" u="sng" dirty="0">
                <a:hlinkClick r:id="rId3"/>
              </a:rPr>
              <a:t>https://www.youtube.com/watch?v=6pLFxeumlpE</a:t>
            </a:r>
            <a:endParaRPr lang="es-ES" u="sng" dirty="0"/>
          </a:p>
        </p:txBody>
      </p:sp>
      <p:pic>
        <p:nvPicPr>
          <p:cNvPr id="2052" name="Picture 4" descr="Más (con imágenes) | Imágenes de emojis, Emoticonos, Emojis para ...">
            <a:extLst>
              <a:ext uri="{FF2B5EF4-FFF2-40B4-BE49-F238E27FC236}">
                <a16:creationId xmlns:a16="http://schemas.microsoft.com/office/drawing/2014/main" id="{EBC49EB5-46F7-4E22-B943-6A0607BF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5" y="4711287"/>
            <a:ext cx="1960388" cy="164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5AAD3DA-3625-4C5F-958D-6F1DC4B55FFD}"/>
              </a:ext>
            </a:extLst>
          </p:cNvPr>
          <p:cNvSpPr/>
          <p:nvPr/>
        </p:nvSpPr>
        <p:spPr>
          <a:xfrm>
            <a:off x="1614311" y="3244334"/>
            <a:ext cx="5870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https://www.youtube.com/watch?v=3SjyEPhc-Tk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727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242</TotalTime>
  <Words>46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 MY BODY  </vt:lpstr>
      <vt:lpstr>                 </vt:lpstr>
      <vt:lpstr>                   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What´s  this?</dc:title>
  <dc:creator>maria soledad benavente massoc</dc:creator>
  <cp:lastModifiedBy>maria soledad benavente massoc</cp:lastModifiedBy>
  <cp:revision>26</cp:revision>
  <dcterms:created xsi:type="dcterms:W3CDTF">2020-04-28T23:06:17Z</dcterms:created>
  <dcterms:modified xsi:type="dcterms:W3CDTF">2020-05-26T19:29:10Z</dcterms:modified>
</cp:coreProperties>
</file>