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8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541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921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042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305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747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453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018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08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062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3075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197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7AB0D-290F-4576-98C7-8D01D6725C4B}" type="datetimeFigureOut">
              <a:rPr lang="es-CL" smtClean="0"/>
              <a:t>06-08-2020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AF24D-7044-41A5-A3EC-6198FFB3CE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77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611560" y="438189"/>
            <a:ext cx="7488832" cy="936104"/>
          </a:xfrm>
          <a:prstGeom prst="roundRect">
            <a:avLst/>
          </a:prstGeom>
          <a:ln w="635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latin typeface="Berlin Sans FB Demi" panose="020E0802020502020306" pitchFamily="34" charset="0"/>
              </a:rPr>
              <a:t>SEMANA N°15 HISTORIA PRIMEROS BÁSICOS</a:t>
            </a:r>
            <a:endParaRPr lang="es-CL" sz="2400" dirty="0">
              <a:latin typeface="Berlin Sans FB Demi" panose="020E0802020502020306" pitchFamily="34" charset="0"/>
            </a:endParaRPr>
          </a:p>
        </p:txBody>
      </p:sp>
      <p:pic>
        <p:nvPicPr>
          <p:cNvPr id="1026" name="Picture 2" descr="C:\Users\Macarena Gonzàlez 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6" y="2564904"/>
            <a:ext cx="375842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5 Llamada ovalada"/>
          <p:cNvSpPr/>
          <p:nvPr/>
        </p:nvSpPr>
        <p:spPr>
          <a:xfrm>
            <a:off x="4932040" y="1916832"/>
            <a:ext cx="3024336" cy="1368152"/>
          </a:xfrm>
          <a:prstGeom prst="wedgeEllipseCallout">
            <a:avLst>
              <a:gd name="adj1" fmla="val -49364"/>
              <a:gd name="adj2" fmla="val 103381"/>
            </a:avLst>
          </a:prstGeom>
          <a:ln w="508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Se trabaja con texto página 38-39</a:t>
            </a:r>
            <a:endParaRPr lang="es-CL" b="1" dirty="0"/>
          </a:p>
        </p:txBody>
      </p:sp>
      <p:pic>
        <p:nvPicPr>
          <p:cNvPr id="1027" name="Picture 3" descr="C:\Users\Macarena Gonzàlez R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80321"/>
            <a:ext cx="3243882" cy="2041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42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63688" y="366181"/>
            <a:ext cx="5616624" cy="7920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C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LÍNEAS DE TIEMPO</a:t>
            </a:r>
            <a:endParaRPr lang="es-CL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Macarena Gonzàlez R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24036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4 Flecha arriba"/>
          <p:cNvSpPr/>
          <p:nvPr/>
        </p:nvSpPr>
        <p:spPr>
          <a:xfrm>
            <a:off x="2627784" y="1268760"/>
            <a:ext cx="504056" cy="100811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Llamada ovalada"/>
          <p:cNvSpPr/>
          <p:nvPr/>
        </p:nvSpPr>
        <p:spPr>
          <a:xfrm>
            <a:off x="4788024" y="1556792"/>
            <a:ext cx="3240360" cy="1800200"/>
          </a:xfrm>
          <a:prstGeom prst="wedgeEllipseCallout">
            <a:avLst>
              <a:gd name="adj1" fmla="val -64950"/>
              <a:gd name="adj2" fmla="val 8110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Son sucesos que pasan a lo largo de la historia. En este caso veremos “Nuestra Historia Personal”…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9023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carena Gonzàlez R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66801"/>
            <a:ext cx="4492191" cy="2676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2 Rectángulo"/>
          <p:cNvSpPr/>
          <p:nvPr/>
        </p:nvSpPr>
        <p:spPr>
          <a:xfrm>
            <a:off x="1763688" y="366181"/>
            <a:ext cx="5616624" cy="7920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C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LÍNEAS DE VIDA</a:t>
            </a:r>
            <a:endParaRPr lang="es-CL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3 Flecha arriba"/>
          <p:cNvSpPr/>
          <p:nvPr/>
        </p:nvSpPr>
        <p:spPr>
          <a:xfrm>
            <a:off x="4716016" y="1216564"/>
            <a:ext cx="504056" cy="100811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Llamada ovalada"/>
          <p:cNvSpPr/>
          <p:nvPr/>
        </p:nvSpPr>
        <p:spPr>
          <a:xfrm>
            <a:off x="5868144" y="1375696"/>
            <a:ext cx="3168352" cy="2197320"/>
          </a:xfrm>
          <a:prstGeom prst="wedgeEllipseCallout">
            <a:avLst>
              <a:gd name="adj1" fmla="val -58357"/>
              <a:gd name="adj2" fmla="val 6632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Para entender lo que ocurre en la vida,  con el tiempo que  va pasando y los distintos cambios 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9406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ditad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32656"/>
            <a:ext cx="864096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56</Words>
  <Application>Microsoft Office PowerPoint</Application>
  <PresentationFormat>Presentación en pantalla (4:3)</PresentationFormat>
  <Paragraphs>6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Macarena Gonzàlez R</dc:creator>
  <cp:lastModifiedBy>Macarena Gonzàlez R</cp:lastModifiedBy>
  <cp:revision>6</cp:revision>
  <dcterms:created xsi:type="dcterms:W3CDTF">2020-08-07T01:36:39Z</dcterms:created>
  <dcterms:modified xsi:type="dcterms:W3CDTF">2020-08-07T03:07:52Z</dcterms:modified>
</cp:coreProperties>
</file>