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6"/>
  </p:notesMasterIdLst>
  <p:sldIdLst>
    <p:sldId id="256" r:id="rId2"/>
    <p:sldId id="266" r:id="rId3"/>
    <p:sldId id="296" r:id="rId4"/>
    <p:sldId id="286" r:id="rId5"/>
    <p:sldId id="297" r:id="rId6"/>
    <p:sldId id="298" r:id="rId7"/>
    <p:sldId id="299" r:id="rId8"/>
    <p:sldId id="300" r:id="rId9"/>
    <p:sldId id="301" r:id="rId10"/>
    <p:sldId id="270" r:id="rId11"/>
    <p:sldId id="264" r:id="rId12"/>
    <p:sldId id="287" r:id="rId13"/>
    <p:sldId id="273" r:id="rId14"/>
    <p:sldId id="29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1"/>
    <p:restoredTop sz="94595"/>
  </p:normalViewPr>
  <p:slideViewPr>
    <p:cSldViewPr snapToGrid="0" snapToObjects="1">
      <p:cViewPr>
        <p:scale>
          <a:sx n="106" d="100"/>
          <a:sy n="106" d="100"/>
        </p:scale>
        <p:origin x="5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E79CA-14C2-9248-ACBF-53EB507D86E8}" type="datetimeFigureOut">
              <a:rPr lang="es-CL" smtClean="0"/>
              <a:t>12-06-20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C4C02-436C-2C4F-90B7-CE844C236B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34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C4C02-436C-2C4F-90B7-CE844C236B4D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24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C4C02-436C-2C4F-90B7-CE844C236B4D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005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sca.osses@colegio-mineralelteniente.c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yasna.urbina@colegio-mineralelteniente.cl" TargetMode="External"/><Relationship Id="rId4" Type="http://schemas.openxmlformats.org/officeDocument/2006/relationships/hyperlink" Target="mailto:marcela.jimenez@colegio-mineralelteniente.c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CLASE Nº11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_tradnl" dirty="0"/>
              <a:t>HISTORIA </a:t>
            </a:r>
          </a:p>
          <a:p>
            <a:pPr algn="ctr"/>
            <a:r>
              <a:rPr lang="es-ES_tradnl" dirty="0"/>
              <a:t>Nivel 1º </a:t>
            </a:r>
            <a:r>
              <a:rPr lang="es-ES" dirty="0"/>
              <a:t>básico </a:t>
            </a:r>
            <a:endParaRPr lang="es-ES_trad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12228" y="1901784"/>
            <a:ext cx="2157888" cy="145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Usuario\Desktop\insignia colegio azuli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64" y="852678"/>
            <a:ext cx="1986368" cy="2073402"/>
          </a:xfrm>
          <a:prstGeom prst="rect">
            <a:avLst/>
          </a:prstGeom>
          <a:noFill/>
        </p:spPr>
      </p:pic>
      <p:pic>
        <p:nvPicPr>
          <p:cNvPr id="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211246" y="2018314"/>
            <a:ext cx="2670675" cy="13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7D7FB34B-DDE5-D343-825D-6AFDEA357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908" y="966978"/>
            <a:ext cx="251531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57">
        <p:split orient="vert"/>
      </p:transition>
    </mc:Choice>
    <mc:Fallback xmlns="">
      <p:transition spd="slow" advTm="11357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E007F-A584-774D-BA6B-F0936207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Nunca olvidar </a:t>
            </a:r>
            <a:br>
              <a:rPr lang="es-CL" dirty="0"/>
            </a:br>
            <a:r>
              <a:rPr lang="es-CL" dirty="0"/>
              <a:t>normas para una buena convivencia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8EA729D-A546-E748-88A2-85CD73333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6886" y="863600"/>
            <a:ext cx="4258903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591">
        <p:split orient="vert"/>
      </p:transition>
    </mc:Choice>
    <mc:Fallback xmlns="">
      <p:transition spd="slow" advTm="38591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Ahora podemos desarrollar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D87E1B1-07D9-4C4D-BD63-E8C99A0A7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b="1" dirty="0">
                <a:latin typeface="Calibri" panose="020F0502020204030204" pitchFamily="34" charset="0"/>
                <a:cs typeface="Calibri" panose="020F0502020204030204" pitchFamily="34" charset="0"/>
              </a:rPr>
              <a:t>Actividad: </a:t>
            </a:r>
          </a:p>
          <a:p>
            <a:pPr algn="just"/>
            <a:r>
              <a:rPr lang="es-ES_tradnl" b="1" dirty="0">
                <a:latin typeface="Calibri" panose="020F0502020204030204" pitchFamily="34" charset="0"/>
                <a:cs typeface="Calibri" panose="020F0502020204030204" pitchFamily="34" charset="0"/>
              </a:rPr>
              <a:t>Hoy trabajamos con las normas y su importancia para vivir en una sana convivencia en comunidad.</a:t>
            </a:r>
          </a:p>
          <a:p>
            <a:pPr algn="just"/>
            <a:r>
              <a:rPr lang="es-ES_tradn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Desarrolla en conjunto con tus padres las actividades de la guía de trabajo Nº11. Además contesta el ticket de salida para evaluar lo aprendido en esta clase y envíaselo a tu profesora por WhatsApp.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 </a:t>
            </a:r>
          </a:p>
          <a:p>
            <a:endParaRPr lang="es-CL" dirty="0"/>
          </a:p>
        </p:txBody>
      </p:sp>
      <p:pic>
        <p:nvPicPr>
          <p:cNvPr id="9" name="Imagen 8" descr="/var/folders/my/mc0thk1d5xqgc8krd0cc4kh80000gn/T/com.microsoft.Word/WebArchiveCopyPasteTempFiles/ni-5.jpg">
            <a:extLst>
              <a:ext uri="{FF2B5EF4-FFF2-40B4-BE49-F238E27FC236}">
                <a16:creationId xmlns:a16="http://schemas.microsoft.com/office/drawing/2014/main" id="{73D7C150-1616-784E-A837-E6E0B56A29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34" y="4389582"/>
            <a:ext cx="3632887" cy="2203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8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183">
        <p:split orient="vert"/>
      </p:transition>
    </mc:Choice>
    <mc:Fallback xmlns="">
      <p:transition spd="slow" advTm="35183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5D117-86F7-2A47-B717-9E4A466A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Para saber si  haz aprendido </a:t>
            </a:r>
            <a:br>
              <a:rPr lang="es-CL" dirty="0"/>
            </a:br>
            <a:r>
              <a:rPr lang="es-CL" dirty="0"/>
              <a:t>TICKET DE SALIDA </a:t>
            </a:r>
          </a:p>
        </p:txBody>
      </p:sp>
      <p:pic>
        <p:nvPicPr>
          <p:cNvPr id="7" name="Marcador de contenido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3E0F61CC-889E-724D-91DA-3C84E9D1E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1477" y="863600"/>
            <a:ext cx="4209721" cy="5121275"/>
          </a:xfrm>
        </p:spPr>
      </p:pic>
    </p:spTree>
    <p:extLst>
      <p:ext uri="{BB962C8B-B14F-4D97-AF65-F5344CB8AC3E}">
        <p14:creationId xmlns:p14="http://schemas.microsoft.com/office/powerpoint/2010/main" val="26460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94">
        <p:split orient="vert"/>
      </p:transition>
    </mc:Choice>
    <mc:Fallback xmlns="">
      <p:transition spd="slow" advTm="9094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65D8D-C7AA-D049-AECA-13C72B2A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05A434-0756-974A-B78A-F928AA7E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Que tengan una bella semana cualquier duda o cunsulta envíale un correo a tu profesora o un whattssap:</a:t>
            </a:r>
          </a:p>
          <a:p>
            <a:r>
              <a:rPr lang="es-CL" dirty="0"/>
              <a:t>Correos:  </a:t>
            </a:r>
          </a:p>
          <a:p>
            <a:r>
              <a:rPr lang="es-CL" dirty="0"/>
              <a:t>1ºA: </a:t>
            </a:r>
            <a:r>
              <a:rPr lang="es-CL" dirty="0">
                <a:hlinkClick r:id="rId3"/>
              </a:rPr>
              <a:t>francisca.osses@colegio-mineralelteniente.cl</a:t>
            </a:r>
            <a:endParaRPr lang="es-CL" dirty="0"/>
          </a:p>
          <a:p>
            <a:r>
              <a:rPr lang="es-CL" dirty="0"/>
              <a:t>1ºB: </a:t>
            </a:r>
            <a:r>
              <a:rPr lang="es-CL" dirty="0">
                <a:hlinkClick r:id="rId4"/>
              </a:rPr>
              <a:t>marcela.jimenez@colegio-mineralelteniente.cl</a:t>
            </a:r>
            <a:endParaRPr lang="es-CL" dirty="0"/>
          </a:p>
          <a:p>
            <a:r>
              <a:rPr lang="es-CL" dirty="0"/>
              <a:t>1º C: </a:t>
            </a:r>
            <a:r>
              <a:rPr lang="es-CL" dirty="0">
                <a:hlinkClick r:id="rId5"/>
              </a:rPr>
              <a:t>yasna.urbina@colegio-mineralelteniente.cl</a:t>
            </a:r>
            <a:endParaRPr lang="es-CL" dirty="0"/>
          </a:p>
          <a:p>
            <a:endParaRPr lang="es-CL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1FCD72C7-DF84-AF46-9D43-799AD97B4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95952" y="1123837"/>
            <a:ext cx="3061415" cy="4601183"/>
          </a:xfrm>
        </p:spPr>
      </p:pic>
    </p:spTree>
    <p:extLst>
      <p:ext uri="{BB962C8B-B14F-4D97-AF65-F5344CB8AC3E}">
        <p14:creationId xmlns:p14="http://schemas.microsoft.com/office/powerpoint/2010/main" val="36544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42">
        <p:split orient="vert"/>
      </p:transition>
    </mc:Choice>
    <mc:Fallback xmlns="">
      <p:transition spd="slow" advTm="10142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09070-D8CD-7F4A-870D-D2450616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5644961" cy="4601183"/>
          </a:xfrm>
        </p:spPr>
        <p:txBody>
          <a:bodyPr>
            <a:normAutofit/>
          </a:bodyPr>
          <a:lstStyle/>
          <a:p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endParaRPr lang="es-CL" dirty="0">
              <a:solidFill>
                <a:srgbClr val="7030A0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0823F93-2A92-1F4B-984F-C6B77208E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6213"/>
            <a:ext cx="7927294" cy="5926947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284B18-065F-AF4E-8483-26408083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266" y="306213"/>
            <a:ext cx="3929614" cy="55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13">
        <p:split orient="vert"/>
      </p:transition>
    </mc:Choice>
    <mc:Fallback xmlns="">
      <p:transition spd="slow" advTm="8313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META DE HOY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O.A:Explicar y aplicar algunas normas para la buena convivencia y para la seguridad y el autocuidado en su familia, en la escuela y en la vía pública. 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pPr algn="just"/>
            <a:r>
              <a:rPr lang="es-CL" b="1" dirty="0"/>
              <a:t>OBJETIVO: </a:t>
            </a:r>
            <a:r>
              <a:rPr lang="es-CL" dirty="0"/>
              <a:t>Reconocer el concepto de norma y su función en el entorno.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4031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149">
        <p:split orient="vert"/>
      </p:transition>
    </mc:Choice>
    <mc:Fallback xmlns="">
      <p:transition spd="slow" advTm="14149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D461A-E385-FF4C-8C02-63768E09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 final de la clase lograremos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DD6D01-8257-C34C-AF0E-4D5C18A87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Reconocer la importancia  de las normas </a:t>
            </a:r>
          </a:p>
          <a:p>
            <a:r>
              <a:rPr lang="es-CL" dirty="0"/>
              <a:t>Reconocer normas en  nuestro hogar.</a:t>
            </a:r>
          </a:p>
          <a:p>
            <a:r>
              <a:rPr lang="es-CL" dirty="0"/>
              <a:t>Saber las consecuencias de romper las normas.</a:t>
            </a:r>
          </a:p>
          <a:p>
            <a:r>
              <a:rPr lang="es-CL" dirty="0"/>
              <a:t>Identificar lugares en donde  se deben cumplir las normas.</a:t>
            </a:r>
          </a:p>
        </p:txBody>
      </p:sp>
    </p:spTree>
    <p:extLst>
      <p:ext uri="{BB962C8B-B14F-4D97-AF65-F5344CB8AC3E}">
        <p14:creationId xmlns:p14="http://schemas.microsoft.com/office/powerpoint/2010/main" val="39753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3C22A-8500-5742-AD2E-22DB2C9F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¿Por qué las normas son importantes?</a:t>
            </a:r>
          </a:p>
        </p:txBody>
      </p:sp>
      <p:pic>
        <p:nvPicPr>
          <p:cNvPr id="5" name="Marcador de contenido 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19B493A8-3B72-B440-A975-65464CF5F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9372" y="741405"/>
            <a:ext cx="7795405" cy="2990336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F3A0DBB-B634-354B-9D2B-40B8536A3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836" y="3731741"/>
            <a:ext cx="4181258" cy="29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110">
        <p:split orient="vert"/>
      </p:transition>
    </mc:Choice>
    <mc:Fallback xmlns="">
      <p:transition spd="slow" advTm="1711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14F59-00EB-C246-8CE8-C909ED5F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¿Por qué las normas son buenas y necesarias?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22977-70A9-F84E-8117-2B2DA8BBA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s-CL" dirty="0"/>
              <a:t>Te ayudan a crecer en virtudes y convertirte con el tiempo en personas de bien.</a:t>
            </a:r>
          </a:p>
          <a:p>
            <a:pPr fontAlgn="base"/>
            <a:r>
              <a:rPr lang="es-CL" dirty="0"/>
              <a:t>Proporcionan </a:t>
            </a:r>
            <a:r>
              <a:rPr lang="es-CL" b="1" dirty="0"/>
              <a:t>seguridad y protección</a:t>
            </a:r>
            <a:r>
              <a:rPr lang="es-CL" dirty="0"/>
              <a:t> , pues les permite saber qué se espera de ti en cada momento y lugar.</a:t>
            </a:r>
          </a:p>
          <a:p>
            <a:pPr fontAlgn="base"/>
            <a:r>
              <a:rPr lang="es-CL" dirty="0"/>
              <a:t>Fomentan  la </a:t>
            </a:r>
            <a:r>
              <a:rPr lang="es-CL" b="1" dirty="0"/>
              <a:t>tolerancia a la frustración,</a:t>
            </a:r>
            <a:r>
              <a:rPr lang="es-CL" dirty="0"/>
              <a:t> que es la capacidad de aceptar con naturalidad que no siempre es posible obtener lo que uno desea.</a:t>
            </a:r>
          </a:p>
          <a:p>
            <a:pPr fontAlgn="base"/>
            <a:r>
              <a:rPr lang="es-CL" dirty="0"/>
              <a:t>Fomentan una </a:t>
            </a:r>
            <a:r>
              <a:rPr lang="es-CL" b="1" dirty="0"/>
              <a:t>convivencia ordenada y gratificante en la familia </a:t>
            </a:r>
            <a:r>
              <a:rPr lang="es-CL" dirty="0"/>
              <a:t>y en las demás comunidades humanas.</a:t>
            </a:r>
          </a:p>
          <a:p>
            <a:pPr fontAlgn="base"/>
            <a:r>
              <a:rPr lang="es-CL" b="1" dirty="0"/>
              <a:t>Previenen</a:t>
            </a:r>
            <a:r>
              <a:rPr lang="es-CL" dirty="0"/>
              <a:t> la realización en el futuro de conductas de riesgo.</a:t>
            </a:r>
          </a:p>
          <a:p>
            <a:pPr fontAlgn="base"/>
            <a:r>
              <a:rPr lang="es-CL" b="1" dirty="0"/>
              <a:t>Los niños que crecen sin normas</a:t>
            </a:r>
            <a:r>
              <a:rPr lang="es-CL" dirty="0"/>
              <a:t> no tienen referentes para ordenar y organizar su vida.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35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47CC5-F7B2-E14A-9A66-D37EE0FA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Las normas se presentan en diferentes lugares , como por ejemplo en la vía pública: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84E11E-0C02-4847-ADD1-3DB0FCA46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0303" y="863600"/>
            <a:ext cx="7232070" cy="5121275"/>
          </a:xfrm>
        </p:spPr>
      </p:pic>
    </p:spTree>
    <p:extLst>
      <p:ext uri="{BB962C8B-B14F-4D97-AF65-F5344CB8AC3E}">
        <p14:creationId xmlns:p14="http://schemas.microsoft.com/office/powerpoint/2010/main" val="17235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C346F-0E21-9E4E-8F1E-EDFD8FF1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Al ser peatones debemos seguir las siguientes Normas.</a:t>
            </a:r>
          </a:p>
        </p:txBody>
      </p:sp>
      <p:pic>
        <p:nvPicPr>
          <p:cNvPr id="5" name="Marcador de contenido 4" descr="Imagen que contiene lego&#10;&#10;Descripción generada automáticamente">
            <a:extLst>
              <a:ext uri="{FF2B5EF4-FFF2-40B4-BE49-F238E27FC236}">
                <a16:creationId xmlns:a16="http://schemas.microsoft.com/office/drawing/2014/main" id="{C6165ECD-EFB5-2141-80F5-283FA9E7A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840" y="872985"/>
            <a:ext cx="7894320" cy="4440555"/>
          </a:xfrm>
        </p:spPr>
      </p:pic>
    </p:spTree>
    <p:extLst>
      <p:ext uri="{BB962C8B-B14F-4D97-AF65-F5344CB8AC3E}">
        <p14:creationId xmlns:p14="http://schemas.microsoft.com/office/powerpoint/2010/main" val="210288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03852-1F25-CE4E-8F9F-A8591646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consecuencias tiene romper las normas?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60ADFF-8210-3147-B7A9-E1818C325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55101"/>
            <a:ext cx="7315200" cy="4938272"/>
          </a:xfrm>
        </p:spPr>
      </p:pic>
    </p:spTree>
    <p:extLst>
      <p:ext uri="{BB962C8B-B14F-4D97-AF65-F5344CB8AC3E}">
        <p14:creationId xmlns:p14="http://schemas.microsoft.com/office/powerpoint/2010/main" val="6701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06B2A-9E29-7D45-BE70-6F0B2D9F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Lugares en donde debemos cumplir las normas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43D4A7-83DC-0D4C-8166-67A39C0F7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287778"/>
            <a:ext cx="2197100" cy="22733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869152-E0EE-3E4A-AA2D-AA245BD0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784" y="4015867"/>
            <a:ext cx="2349500" cy="2311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BBB444-65DB-224D-BD41-2CEF66B4C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004" y="1123837"/>
            <a:ext cx="2146300" cy="19939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D0D0BAD-68A9-C245-A72C-8500BEFF721B}"/>
              </a:ext>
            </a:extLst>
          </p:cNvPr>
          <p:cNvSpPr txBox="1"/>
          <p:nvPr/>
        </p:nvSpPr>
        <p:spPr>
          <a:xfrm>
            <a:off x="3717758" y="794084"/>
            <a:ext cx="2249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Si cumplimos las normas de buena convivencia nos ayuda a vivir sanamente en comunidad.</a:t>
            </a:r>
          </a:p>
        </p:txBody>
      </p:sp>
    </p:spTree>
    <p:extLst>
      <p:ext uri="{BB962C8B-B14F-4D97-AF65-F5344CB8AC3E}">
        <p14:creationId xmlns:p14="http://schemas.microsoft.com/office/powerpoint/2010/main" val="25383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44">
        <p:split orient="vert"/>
      </p:transition>
    </mc:Choice>
    <mc:Fallback xmlns="">
      <p:transition spd="slow" advTm="10944">
        <p:split orient="vert"/>
      </p:transition>
    </mc:Fallback>
  </mc:AlternateContent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794</TotalTime>
  <Words>406</Words>
  <Application>Microsoft Macintosh PowerPoint</Application>
  <PresentationFormat>Panorámica</PresentationFormat>
  <Paragraphs>42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Calibri</vt:lpstr>
      <vt:lpstr>Corbel</vt:lpstr>
      <vt:lpstr>Wingdings 2</vt:lpstr>
      <vt:lpstr>Marco</vt:lpstr>
      <vt:lpstr>CLASE Nº11 </vt:lpstr>
      <vt:lpstr>META DE HOY </vt:lpstr>
      <vt:lpstr>Al final de la clase lograremos </vt:lpstr>
      <vt:lpstr>¿Por qué las normas son importantes?</vt:lpstr>
      <vt:lpstr>¿Por qué las normas son buenas y necesarias? </vt:lpstr>
      <vt:lpstr>Las normas se presentan en diferentes lugares , como por ejemplo en la vía pública:</vt:lpstr>
      <vt:lpstr>Al ser peatones debemos seguir las siguientes Normas.</vt:lpstr>
      <vt:lpstr>¿Qué consecuencias tiene romper las normas?</vt:lpstr>
      <vt:lpstr>Lugares en donde debemos cumplir las normas </vt:lpstr>
      <vt:lpstr>Nunca olvidar  normas para una buena convivencia </vt:lpstr>
      <vt:lpstr>Ahora podemos desarrollar </vt:lpstr>
      <vt:lpstr>Para saber si  haz aprendido  TICKET DE SALIDA </vt:lpstr>
      <vt:lpstr>Presentación de PowerPoint</vt:lpstr>
      <vt:lpstr>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Nº6 </dc:title>
  <dc:creator>Microsoft Office User</dc:creator>
  <cp:lastModifiedBy>Yasnita Urbina Toro</cp:lastModifiedBy>
  <cp:revision>50</cp:revision>
  <dcterms:created xsi:type="dcterms:W3CDTF">2020-05-03T20:43:53Z</dcterms:created>
  <dcterms:modified xsi:type="dcterms:W3CDTF">2020-06-12T22:01:14Z</dcterms:modified>
</cp:coreProperties>
</file>