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6"/>
  </p:notesMasterIdLst>
  <p:sldIdLst>
    <p:sldId id="256" r:id="rId2"/>
    <p:sldId id="266" r:id="rId3"/>
    <p:sldId id="290" r:id="rId4"/>
    <p:sldId id="280" r:id="rId5"/>
    <p:sldId id="300" r:id="rId6"/>
    <p:sldId id="299" r:id="rId7"/>
    <p:sldId id="282" r:id="rId8"/>
    <p:sldId id="301" r:id="rId9"/>
    <p:sldId id="302" r:id="rId10"/>
    <p:sldId id="303" r:id="rId11"/>
    <p:sldId id="291" r:id="rId12"/>
    <p:sldId id="28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CF2E-5C3F-A54C-BAFD-C3CAA3229C60}" type="datetimeFigureOut">
              <a:rPr lang="es-CL" smtClean="0"/>
              <a:t>09-06-20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900F-F2A1-554D-8C33-BE9E242AF9E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9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a.jimenez@colegio-mineralelteniente.cl" TargetMode="External"/><Relationship Id="rId2" Type="http://schemas.openxmlformats.org/officeDocument/2006/relationships/hyperlink" Target="mailto:francisca.osses@colegio-mineralelteniente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yasna.urbina@colegio-mineralelteniente.c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CLASE Nº10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/>
              <a:t>Ciencias  Naturales </a:t>
            </a:r>
          </a:p>
          <a:p>
            <a:pPr algn="ctr"/>
            <a:r>
              <a:rPr lang="es-ES_tradnl" dirty="0"/>
              <a:t>Nivel 1º </a:t>
            </a:r>
            <a:r>
              <a:rPr lang="es-ES" dirty="0"/>
              <a:t>básico 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12228" y="1901784"/>
            <a:ext cx="2157888" cy="145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uario\Desktop\insignia colegio azuli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64" y="852678"/>
            <a:ext cx="1986368" cy="2073402"/>
          </a:xfrm>
          <a:prstGeom prst="rect">
            <a:avLst/>
          </a:prstGeom>
          <a:noFill/>
        </p:spPr>
      </p:pic>
      <p:pic>
        <p:nvPicPr>
          <p:cNvPr id="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211246" y="2018314"/>
            <a:ext cx="2670675" cy="1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95142682-A7BE-8A49-A9FE-A45157395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00" y="957263"/>
            <a:ext cx="251531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492">
        <p15:prstTrans prst="wind"/>
      </p:transition>
    </mc:Choice>
    <mc:Fallback xmlns="">
      <p:transition spd="slow" advTm="1349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25BC-CCE2-404C-99D9-BF762732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Diferenciemos los seres vivos de los no vivos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C7CFBCF-11D4-B14B-A233-1545DF63B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889000"/>
            <a:ext cx="7772400" cy="50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5594-956E-2C46-A16F-2A72A4EA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Desarrollo de la actividad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D151E-ADDF-2048-AC6E-71803DCF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1406"/>
            <a:ext cx="7315200" cy="524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 Observa las páginas 54 a 55 lee las diferentes situaciones y analiza las imágenes sobre ¿cómo responden los seres vivos a los diferentes estímulos?</a:t>
            </a:r>
          </a:p>
          <a:p>
            <a:pPr marL="0" indent="0">
              <a:buNone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dirty="0"/>
              <a:t>2. Trabajaremos con las páginas 56-57 del texto para realizar un experimento para distinguir un ser vivo de uno no vivo, esto iremos observándolo a diario  durante 15 días y deberán registrar sus cambios en las páginas 28-29 del cuadernillo. </a:t>
            </a:r>
          </a:p>
          <a:p>
            <a:pPr marL="0" indent="0">
              <a:buNone/>
            </a:pPr>
            <a:r>
              <a:rPr lang="es-ES" dirty="0"/>
              <a:t>Sacar fotos del primer día , pasado una semana y el día final y enviárselo a tu profesora por WhatsApp.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L" dirty="0"/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A45CD4C-A8B9-F543-9765-EDD98BF6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77" y="4180930"/>
            <a:ext cx="1027366" cy="15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577">
        <p15:prstTrans prst="wind"/>
      </p:transition>
    </mc:Choice>
    <mc:Fallback xmlns="">
      <p:transition spd="slow" advTm="5957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6070-A988-1943-AA9C-6F7C61BD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Ahora a saber si entendimos la clase.</a:t>
            </a:r>
            <a:br>
              <a:rPr lang="es-CL" dirty="0"/>
            </a:br>
            <a:r>
              <a:rPr lang="es-CL" dirty="0"/>
              <a:t>Ticket de Salida (enviar una foto a tu profesora por whatsapp)</a:t>
            </a:r>
          </a:p>
        </p:txBody>
      </p:sp>
      <p:pic>
        <p:nvPicPr>
          <p:cNvPr id="8" name="Marcador de contenido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16BB0EA-FA26-3044-AFC9-EA1077BB1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644" y="863600"/>
            <a:ext cx="3935387" cy="5121275"/>
          </a:xfrm>
        </p:spPr>
      </p:pic>
    </p:spTree>
    <p:extLst>
      <p:ext uri="{BB962C8B-B14F-4D97-AF65-F5344CB8AC3E}">
        <p14:creationId xmlns:p14="http://schemas.microsoft.com/office/powerpoint/2010/main" val="334875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31">
        <p15:prstTrans prst="wind"/>
      </p:transition>
    </mc:Choice>
    <mc:Fallback xmlns="">
      <p:transition spd="slow" advTm="1313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65D8D-C7AA-D049-AECA-13C72B2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5A434-0756-974A-B78A-F928AA7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 tengan una bella semana cualquier duda o consulta envíale un correo a tu profesora, estos son los siguientes o un WhatsApp:</a:t>
            </a:r>
          </a:p>
          <a:p>
            <a:r>
              <a:rPr lang="es-CL" dirty="0"/>
              <a:t>1ºA: </a:t>
            </a:r>
            <a:r>
              <a:rPr lang="es-CL" dirty="0">
                <a:hlinkClick r:id="rId2"/>
              </a:rPr>
              <a:t>francisca.osses@colegio-mineralelteniente.cl</a:t>
            </a:r>
            <a:endParaRPr lang="es-CL" dirty="0"/>
          </a:p>
          <a:p>
            <a:r>
              <a:rPr lang="es-CL" dirty="0"/>
              <a:t>1ºB: </a:t>
            </a:r>
            <a:r>
              <a:rPr lang="es-CL" dirty="0">
                <a:hlinkClick r:id="rId3"/>
              </a:rPr>
              <a:t>marcela.jimenez@colegio-mineralelteniente.cl</a:t>
            </a:r>
            <a:endParaRPr lang="es-CL" dirty="0"/>
          </a:p>
          <a:p>
            <a:r>
              <a:rPr lang="es-CL" dirty="0"/>
              <a:t>1º C: </a:t>
            </a:r>
            <a:r>
              <a:rPr lang="es-CL" dirty="0">
                <a:hlinkClick r:id="rId4"/>
              </a:rPr>
              <a:t>yasna.urbina@colegio-mineralelteniente.cl</a:t>
            </a:r>
            <a:endParaRPr lang="es-CL" dirty="0"/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FCD72C7-DF84-AF46-9D43-799AD97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5952" y="1123837"/>
            <a:ext cx="3061415" cy="4601183"/>
          </a:xfrm>
        </p:spPr>
      </p:pic>
    </p:spTree>
    <p:extLst>
      <p:ext uri="{BB962C8B-B14F-4D97-AF65-F5344CB8AC3E}">
        <p14:creationId xmlns:p14="http://schemas.microsoft.com/office/powerpoint/2010/main" val="180449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15">
        <p15:prstTrans prst="wind"/>
      </p:transition>
    </mc:Choice>
    <mc:Fallback xmlns="">
      <p:transition spd="slow" advTm="1201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09070-D8CD-7F4A-870D-D2450616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5644961" cy="4601183"/>
          </a:xfrm>
        </p:spPr>
        <p:txBody>
          <a:bodyPr>
            <a:normAutofit/>
          </a:bodyPr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endParaRPr lang="es-CL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823F93-2A92-1F4B-984F-C6B77208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6213"/>
            <a:ext cx="7927294" cy="592694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284B18-065F-AF4E-8483-26408083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66" y="306213"/>
            <a:ext cx="3929614" cy="5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14">
        <p15:prstTrans prst="wind"/>
      </p:transition>
    </mc:Choice>
    <mc:Fallback xmlns="">
      <p:transition spd="slow" advTm="821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META DE HOY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Reconocer y observar, por medio de la exploración, que los seres vivos crecen, responden a estímulos del medio, se reproducen y necesitan agua, alimento y aire para vivir, comparándolos con las cosas no vivas. </a:t>
            </a:r>
          </a:p>
          <a:p>
            <a:pPr algn="just"/>
            <a:r>
              <a:rPr lang="es-ES_tradnl" dirty="0"/>
              <a:t>Objetivo de la guía: Explorar para identificar que los seres vivos responden a estímulos del medio.</a:t>
            </a:r>
            <a:endParaRPr lang="es-CL" dirty="0"/>
          </a:p>
          <a:p>
            <a:pPr marL="0" indent="0" algn="just">
              <a:buNone/>
            </a:pP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0317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626">
        <p15:prstTrans prst="wind"/>
      </p:transition>
    </mc:Choice>
    <mc:Fallback xmlns="">
      <p:transition spd="slow" advTm="186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F40CE-E806-4544-BC27-29F8B75F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Al final de la clase lograremos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46962-848E-D544-8995-5BCF8DE4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Recordar características de los seres vivos.</a:t>
            </a:r>
          </a:p>
          <a:p>
            <a:r>
              <a:rPr lang="es-CL" dirty="0"/>
              <a:t>Reconocer la respuesta a estímulos que tienen los diversos seres vivos frente al medio ambiente.</a:t>
            </a:r>
          </a:p>
          <a:p>
            <a:r>
              <a:rPr lang="es-CL" dirty="0"/>
              <a:t>Diferenciar a un ser vivo de uno no vivo.</a:t>
            </a:r>
          </a:p>
          <a:p>
            <a:r>
              <a:rPr lang="es-CL" dirty="0"/>
              <a:t>Experimentar para distinguir un ser vivo de uno no vivo.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657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774">
        <p15:prstTrans prst="wind"/>
      </p:transition>
    </mc:Choice>
    <mc:Fallback xmlns="">
      <p:transition spd="slow" advTm="2077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71135-1DDC-BC4E-86DA-8B77FEFE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Recordemos las características de los seres vivos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949BC6-5FBE-4D41-9521-B317A5CFD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841" y="863600"/>
            <a:ext cx="6800993" cy="5121275"/>
          </a:xfrm>
        </p:spPr>
      </p:pic>
      <p:sp>
        <p:nvSpPr>
          <p:cNvPr id="4" name="Flecha izquierda 3">
            <a:extLst>
              <a:ext uri="{FF2B5EF4-FFF2-40B4-BE49-F238E27FC236}">
                <a16:creationId xmlns:a16="http://schemas.microsoft.com/office/drawing/2014/main" id="{6E0DEF63-90FE-0B4C-B46D-719DD15BDA49}"/>
              </a:ext>
            </a:extLst>
          </p:cNvPr>
          <p:cNvSpPr/>
          <p:nvPr/>
        </p:nvSpPr>
        <p:spPr>
          <a:xfrm>
            <a:off x="8512935" y="3429000"/>
            <a:ext cx="798490" cy="357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92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270">
        <p15:prstTrans prst="wind"/>
      </p:transition>
    </mc:Choice>
    <mc:Fallback xmlns="">
      <p:transition spd="slow" advTm="1327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950B2-7AE5-4640-A92E-FB610174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Mapa conceptual de cómo responden los seres vivos a los estímulos del medio ambiente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678F3B4-428D-C343-AE2E-F761128F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504" y="863600"/>
            <a:ext cx="4391668" cy="5121275"/>
          </a:xfrm>
        </p:spPr>
      </p:pic>
    </p:spTree>
    <p:extLst>
      <p:ext uri="{BB962C8B-B14F-4D97-AF65-F5344CB8AC3E}">
        <p14:creationId xmlns:p14="http://schemas.microsoft.com/office/powerpoint/2010/main" val="45424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2BFBA-58C4-AF42-A702-761A0503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un estímulo?</a:t>
            </a:r>
          </a:p>
        </p:txBody>
      </p:sp>
      <p:pic>
        <p:nvPicPr>
          <p:cNvPr id="5" name="Marcador de contenido 4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73FCE25A-6E97-C143-A751-F825C323F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889675"/>
            <a:ext cx="7315200" cy="5069124"/>
          </a:xfrm>
        </p:spPr>
      </p:pic>
    </p:spTree>
    <p:extLst>
      <p:ext uri="{BB962C8B-B14F-4D97-AF65-F5344CB8AC3E}">
        <p14:creationId xmlns:p14="http://schemas.microsoft.com/office/powerpoint/2010/main" val="132389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BE6C0-E9E4-AA41-95C4-00F7D4A7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Estos son estímulos del medio ambiente a los cuales responden los seres vivos.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DE4040-55DD-0644-BFCA-65989E295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65261" y="1506828"/>
            <a:ext cx="7853252" cy="4417454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87DAFBC-7BD9-E84D-A4D6-D0AC405EC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69">
        <p15:prstTrans prst="wind"/>
      </p:transition>
    </mc:Choice>
    <mc:Fallback xmlns="">
      <p:transition spd="slow" advTm="9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BD3A8F-0592-C940-B692-B32CF001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00" dirty="0"/>
              <a:t>Observa los diferentes  estímulos y respuestas de los seres vivos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9F21D9F-DDE5-C94C-B846-6DD8CAC39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067" y="863790"/>
            <a:ext cx="6019960" cy="5121275"/>
          </a:xfrm>
        </p:spPr>
      </p:pic>
    </p:spTree>
    <p:extLst>
      <p:ext uri="{BB962C8B-B14F-4D97-AF65-F5344CB8AC3E}">
        <p14:creationId xmlns:p14="http://schemas.microsoft.com/office/powerpoint/2010/main" val="257655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9B257-B930-FA41-B057-7E5F5A1A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Todos los seres vivos necesitan estos tres estímulos observalos e identifica los seres que no corresponden a esta clasificación (seres no vivos)</a:t>
            </a:r>
          </a:p>
        </p:txBody>
      </p:sp>
      <p:pic>
        <p:nvPicPr>
          <p:cNvPr id="5" name="Marcador de contenido 4" descr="Imagen que contiene parado, diversos, diferente, grupo&#10;&#10;Descripción generada automáticamente">
            <a:extLst>
              <a:ext uri="{FF2B5EF4-FFF2-40B4-BE49-F238E27FC236}">
                <a16:creationId xmlns:a16="http://schemas.microsoft.com/office/drawing/2014/main" id="{05916EED-733F-2649-ACCD-B78E4015B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233" y="750866"/>
            <a:ext cx="4902417" cy="5121275"/>
          </a:xfrm>
        </p:spPr>
      </p:pic>
    </p:spTree>
    <p:extLst>
      <p:ext uri="{BB962C8B-B14F-4D97-AF65-F5344CB8AC3E}">
        <p14:creationId xmlns:p14="http://schemas.microsoft.com/office/powerpoint/2010/main" val="236936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380</Words>
  <Application>Microsoft Macintosh PowerPoint</Application>
  <PresentationFormat>Panorámica</PresentationFormat>
  <Paragraphs>33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Marco</vt:lpstr>
      <vt:lpstr>CLASE Nº10 </vt:lpstr>
      <vt:lpstr>META DE HOY </vt:lpstr>
      <vt:lpstr>Al final de la clase lograremos </vt:lpstr>
      <vt:lpstr>Recordemos las características de los seres vivos</vt:lpstr>
      <vt:lpstr>Mapa conceptual de cómo responden los seres vivos a los estímulos del medio ambiente</vt:lpstr>
      <vt:lpstr>¿Qué es un estímulo?</vt:lpstr>
      <vt:lpstr>Estos son estímulos del medio ambiente a los cuales responden los seres vivos.</vt:lpstr>
      <vt:lpstr>Observa los diferentes  estímulos y respuestas de los seres vivos </vt:lpstr>
      <vt:lpstr>Todos los seres vivos necesitan estos tres estímulos observalos e identifica los seres que no corresponden a esta clasificación (seres no vivos)</vt:lpstr>
      <vt:lpstr>Diferenciemos los seres vivos de los no vivos </vt:lpstr>
      <vt:lpstr>Desarrollo de la actividad </vt:lpstr>
      <vt:lpstr>Ahora a saber si entendimos la clase. Ticket de Salida (enviar una foto a tu profesora por whatsapp)</vt:lpstr>
      <vt:lpstr>Presentación de PowerPoint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Nº10 </dc:title>
  <dc:creator>Yasnita Urbina Toro</dc:creator>
  <cp:lastModifiedBy>Yasnita Urbina Toro</cp:lastModifiedBy>
  <cp:revision>4</cp:revision>
  <dcterms:created xsi:type="dcterms:W3CDTF">2020-06-09T23:58:50Z</dcterms:created>
  <dcterms:modified xsi:type="dcterms:W3CDTF">2020-06-10T00:25:49Z</dcterms:modified>
</cp:coreProperties>
</file>