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21"/>
  </p:notesMasterIdLst>
  <p:sldIdLst>
    <p:sldId id="256" r:id="rId2"/>
    <p:sldId id="266" r:id="rId3"/>
    <p:sldId id="290" r:id="rId4"/>
    <p:sldId id="292" r:id="rId5"/>
    <p:sldId id="258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91" r:id="rId17"/>
    <p:sldId id="285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92"/>
    <p:restoredTop sz="94671"/>
  </p:normalViewPr>
  <p:slideViewPr>
    <p:cSldViewPr snapToGrid="0" snapToObjects="1">
      <p:cViewPr varScale="1">
        <p:scale>
          <a:sx n="101" d="100"/>
          <a:sy n="101" d="100"/>
        </p:scale>
        <p:origin x="216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6CF2E-5C3F-A54C-BAFD-C3CAA3229C60}" type="datetimeFigureOut">
              <a:rPr lang="es-CL" smtClean="0"/>
              <a:t>20-05-20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6900F-F2A1-554D-8C33-BE9E242AF9E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23974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5/20/20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5/20/20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5/20/20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5/20/20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5/20/20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5/20/20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5/20/20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5/20/20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marcela.jimenez@colegio-mineralelteniente.cl" TargetMode="External"/><Relationship Id="rId2" Type="http://schemas.openxmlformats.org/officeDocument/2006/relationships/hyperlink" Target="mailto:francisca.osses@colegio-mineralelteniente.c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mailto:yasna.urbina@colegio-mineralelteniente.c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_tradnl" dirty="0"/>
              <a:t>CLASE Nº8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s-ES_tradnl" dirty="0"/>
              <a:t>Ciencias  Naturales </a:t>
            </a:r>
          </a:p>
          <a:p>
            <a:pPr algn="ctr"/>
            <a:r>
              <a:rPr lang="es-ES_tradnl" dirty="0"/>
              <a:t>Nivel 1º </a:t>
            </a:r>
            <a:r>
              <a:rPr lang="es-ES" dirty="0"/>
              <a:t>básico </a:t>
            </a:r>
            <a:endParaRPr lang="es-ES_trad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3208">
            <a:off x="712228" y="1901784"/>
            <a:ext cx="2157888" cy="145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Usuario\Desktop\insignia colegio azulit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264" y="852678"/>
            <a:ext cx="1986368" cy="2073402"/>
          </a:xfrm>
          <a:prstGeom prst="rect">
            <a:avLst/>
          </a:prstGeom>
          <a:noFill/>
          <a:extLst/>
        </p:spPr>
      </p:pic>
      <p:pic>
        <p:nvPicPr>
          <p:cNvPr id="6" name="Picture 2" descr="Fracaso aprendizaje y educación | Revista SIC - Centro Gum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124">
            <a:off x="6211246" y="2018314"/>
            <a:ext cx="2670675" cy="138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Marcador de contenido 4">
            <a:extLst>
              <a:ext uri="{FF2B5EF4-FFF2-40B4-BE49-F238E27FC236}">
                <a16:creationId xmlns:a16="http://schemas.microsoft.com/office/drawing/2014/main" id="{95142682-A7BE-8A49-A9FE-A451573957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6900" y="957263"/>
            <a:ext cx="2515315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12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EB57A6-E4EF-734B-A9D8-BC9596C99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Diferencias de los seres vivos y los no vivos (Inerstes)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34CEBC5-A1AE-5D4C-8199-09BC827A51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9658" y="780472"/>
            <a:ext cx="6853360" cy="5121275"/>
          </a:xfrm>
        </p:spPr>
      </p:pic>
    </p:spTree>
    <p:extLst>
      <p:ext uri="{BB962C8B-B14F-4D97-AF65-F5344CB8AC3E}">
        <p14:creationId xmlns:p14="http://schemas.microsoft.com/office/powerpoint/2010/main" val="940959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471135-1DDC-BC4E-86DA-8B77FEFED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Características de los seres vivos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A949BC6-5FBE-4D41-9521-B317A5CFDF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5841" y="863600"/>
            <a:ext cx="6800993" cy="5121275"/>
          </a:xfrm>
        </p:spPr>
      </p:pic>
    </p:spTree>
    <p:extLst>
      <p:ext uri="{BB962C8B-B14F-4D97-AF65-F5344CB8AC3E}">
        <p14:creationId xmlns:p14="http://schemas.microsoft.com/office/powerpoint/2010/main" val="1624923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356DB9-F357-2841-A1D9-F41B707BE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Seres Inertes o no vivos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52D8991-B768-8E4C-9AFF-50FBFCCB47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9652" y="863600"/>
            <a:ext cx="6833372" cy="5121275"/>
          </a:xfrm>
        </p:spPr>
      </p:pic>
    </p:spTree>
    <p:extLst>
      <p:ext uri="{BB962C8B-B14F-4D97-AF65-F5344CB8AC3E}">
        <p14:creationId xmlns:p14="http://schemas.microsoft.com/office/powerpoint/2010/main" val="430387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8BE6C0-E9E4-AA41-95C4-00F7D4A72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ADE4040-55DD-0644-BFCA-65989E295B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50885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A85773-A8A3-9046-8BD4-F089C6879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¿Qué necesitan los seres vivos?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8000795-5FF4-1446-8D41-94B57F982D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4741" y="863600"/>
            <a:ext cx="6943193" cy="5121275"/>
          </a:xfrm>
        </p:spPr>
      </p:pic>
    </p:spTree>
    <p:extLst>
      <p:ext uri="{BB962C8B-B14F-4D97-AF65-F5344CB8AC3E}">
        <p14:creationId xmlns:p14="http://schemas.microsoft.com/office/powerpoint/2010/main" val="3252758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9448FE-ED33-2546-B321-9944A0C72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A179E24-23FF-5042-8098-D0E80EB0FD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9306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0E5594-956E-2C46-A16F-2A72A4EAD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Desarrollo de la actividad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CD151E-ADDF-2048-AC6E-71803DCF1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Lee la guía número 8 </a:t>
            </a:r>
          </a:p>
          <a:p>
            <a:pPr algn="just"/>
            <a:r>
              <a:rPr lang="es-CL" dirty="0"/>
              <a:t>Actividad: </a:t>
            </a:r>
          </a:p>
          <a:p>
            <a:pPr algn="just"/>
            <a:r>
              <a:rPr lang="es-CL" dirty="0"/>
              <a:t>En conjunto con tus padres observa  el power point de apoyo a la guía y luego las páginas del texto de estudio que debes trabajar  en está semana 42-47  TEXTO, 23-24  DESARROLLA EN TU CUADERNILLO DE TRABAJO. Así reforzaremos lo aprendido durante está guía, sobre los seres vivos y no vivos o inertes.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28428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346070-A988-1943-AA9C-6F7C61BD3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Ahora a saber si entendimos la clase.</a:t>
            </a:r>
            <a:br>
              <a:rPr lang="es-CL" dirty="0"/>
            </a:br>
            <a:r>
              <a:rPr lang="es-CL" dirty="0"/>
              <a:t>Ticket de Salida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7623750-4932-1E4D-A0DF-692A783BD6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1900" y="863600"/>
            <a:ext cx="5092700" cy="5308600"/>
          </a:xfrm>
        </p:spPr>
      </p:pic>
    </p:spTree>
    <p:extLst>
      <p:ext uri="{BB962C8B-B14F-4D97-AF65-F5344CB8AC3E}">
        <p14:creationId xmlns:p14="http://schemas.microsoft.com/office/powerpoint/2010/main" val="3348759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765D8D-C7AA-D049-AECA-13C72B2A6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05A434-0756-974A-B78A-F928AA7EE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Que tengan una bella semana cualquier duda o cunsulta envíale un correo a tu profesora, estos son los siguientes:</a:t>
            </a:r>
          </a:p>
          <a:p>
            <a:r>
              <a:rPr lang="es-CL" dirty="0"/>
              <a:t>1ºA: </a:t>
            </a:r>
            <a:r>
              <a:rPr lang="es-CL" dirty="0">
                <a:hlinkClick r:id="rId2"/>
              </a:rPr>
              <a:t>francisca.osses@colegio-mineralelteniente.cl</a:t>
            </a:r>
            <a:endParaRPr lang="es-CL" dirty="0"/>
          </a:p>
          <a:p>
            <a:r>
              <a:rPr lang="es-CL" dirty="0"/>
              <a:t>1ºB: </a:t>
            </a:r>
            <a:r>
              <a:rPr lang="es-CL" dirty="0">
                <a:hlinkClick r:id="rId3"/>
              </a:rPr>
              <a:t>marcela.jimenez@colegio-mineralelteniente.cl</a:t>
            </a:r>
            <a:endParaRPr lang="es-CL" dirty="0"/>
          </a:p>
          <a:p>
            <a:r>
              <a:rPr lang="es-CL" dirty="0"/>
              <a:t>1º C: </a:t>
            </a:r>
            <a:r>
              <a:rPr lang="es-CL" dirty="0">
                <a:hlinkClick r:id="rId4"/>
              </a:rPr>
              <a:t>yasna.urbina@colegio-mineralelteniente.cl</a:t>
            </a:r>
            <a:endParaRPr lang="es-CL" dirty="0"/>
          </a:p>
          <a:p>
            <a:endParaRPr lang="es-CL" dirty="0"/>
          </a:p>
        </p:txBody>
      </p:sp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1FCD72C7-DF84-AF46-9D43-799AD97B4C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95952" y="1123837"/>
            <a:ext cx="3061415" cy="4601183"/>
          </a:xfrm>
        </p:spPr>
      </p:pic>
    </p:spTree>
    <p:extLst>
      <p:ext uri="{BB962C8B-B14F-4D97-AF65-F5344CB8AC3E}">
        <p14:creationId xmlns:p14="http://schemas.microsoft.com/office/powerpoint/2010/main" val="1804493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509070-D8CD-7F4A-870D-D24506169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0823F93-2A92-1F4B-984F-C6B77208E5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28134"/>
            <a:ext cx="7247467" cy="5418666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1284B18-065F-AF4E-8483-26408083A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386" y="417360"/>
            <a:ext cx="3929614" cy="552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95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META DE HOY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_tradnl" dirty="0"/>
              <a:t>Reconocer y observar, por medio de la exploración, que los seres vivos crecen, responden a estímulos del medio, se reproducen y necesitan agua, alimento y aire para vivir, comparándolos con las cosas no vivas. </a:t>
            </a:r>
            <a:endParaRPr lang="es-ES_tradnl" sz="3600" dirty="0"/>
          </a:p>
        </p:txBody>
      </p:sp>
    </p:spTree>
    <p:extLst>
      <p:ext uri="{BB962C8B-B14F-4D97-AF65-F5344CB8AC3E}">
        <p14:creationId xmlns:p14="http://schemas.microsoft.com/office/powerpoint/2010/main" val="403173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BF40CE-E806-4544-BC27-29F8B75F1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Al final de la clase lograremos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746962-848E-D544-8995-5BCF8DE4F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Reconocer seres vivos y no vivos (INERTES)</a:t>
            </a:r>
          </a:p>
          <a:p>
            <a:r>
              <a:rPr lang="es-CL" dirty="0"/>
              <a:t>Características de los seres vivos</a:t>
            </a:r>
          </a:p>
          <a:p>
            <a:r>
              <a:rPr lang="es-CL" dirty="0"/>
              <a:t>Clasificación de los seres vivos </a:t>
            </a:r>
          </a:p>
          <a:p>
            <a:r>
              <a:rPr lang="es-CL" dirty="0"/>
              <a:t>Lo que necesitan los seres vivos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66579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D86DF6-3EF3-A140-B598-C8EEDE3D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Los seres vivos </a:t>
            </a:r>
            <a:br>
              <a:rPr lang="es-CL"/>
            </a:br>
            <a:r>
              <a:rPr lang="es-CL"/>
              <a:t>y no vivos </a:t>
            </a:r>
            <a:br>
              <a:rPr lang="es-CL"/>
            </a:br>
            <a:r>
              <a:rPr lang="es-CL"/>
              <a:t>(mapa conceptual) </a:t>
            </a:r>
            <a:br>
              <a:rPr lang="es-CL"/>
            </a:br>
            <a:endParaRPr lang="es-CL"/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AE129B74-AD37-024C-9530-30F6C5B9A4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5200" y="723900"/>
            <a:ext cx="8331200" cy="5448299"/>
          </a:xfrm>
        </p:spPr>
      </p:pic>
    </p:spTree>
    <p:extLst>
      <p:ext uri="{BB962C8B-B14F-4D97-AF65-F5344CB8AC3E}">
        <p14:creationId xmlns:p14="http://schemas.microsoft.com/office/powerpoint/2010/main" val="2184970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Los seres Vivos y no vivos (Inertes)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3664F834-773F-E640-A9A5-F6D030063B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716" y="905164"/>
            <a:ext cx="6975243" cy="5121275"/>
          </a:xfrm>
        </p:spPr>
      </p:pic>
    </p:spTree>
    <p:extLst>
      <p:ext uri="{BB962C8B-B14F-4D97-AF65-F5344CB8AC3E}">
        <p14:creationId xmlns:p14="http://schemas.microsoft.com/office/powerpoint/2010/main" val="1486492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74C714-3AB6-5C46-B094-840F54A11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Claseificación de los seres vivos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964FEAC-AC52-794A-9E06-5EA3CF3C7B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6532" y="863790"/>
            <a:ext cx="6778378" cy="5121275"/>
          </a:xfrm>
        </p:spPr>
      </p:pic>
    </p:spTree>
    <p:extLst>
      <p:ext uri="{BB962C8B-B14F-4D97-AF65-F5344CB8AC3E}">
        <p14:creationId xmlns:p14="http://schemas.microsoft.com/office/powerpoint/2010/main" val="241009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47F65F-36FE-AE40-8FD5-1D0B1B334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CA1807C-1C1D-BA47-B79A-420FD30C0F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31076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0593A6-4109-ED44-9DDE-FC7F38135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691845"/>
            <a:ext cx="3325091" cy="4601183"/>
          </a:xfrm>
        </p:spPr>
        <p:txBody>
          <a:bodyPr/>
          <a:lstStyle/>
          <a:p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4FD1864-95F6-6842-8330-C7921925E8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99443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B5697C-A10B-F44E-92D0-864FC6B98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68FD7B8-7BF4-5A4B-B272-3AA6E15953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90944" y="0"/>
            <a:ext cx="12482944" cy="6858000"/>
          </a:xfrm>
        </p:spPr>
      </p:pic>
    </p:spTree>
    <p:extLst>
      <p:ext uri="{BB962C8B-B14F-4D97-AF65-F5344CB8AC3E}">
        <p14:creationId xmlns:p14="http://schemas.microsoft.com/office/powerpoint/2010/main" val="1276276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arco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171</TotalTime>
  <Words>267</Words>
  <Application>Microsoft Macintosh PowerPoint</Application>
  <PresentationFormat>Panorámica</PresentationFormat>
  <Paragraphs>26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Calibri</vt:lpstr>
      <vt:lpstr>Corbel</vt:lpstr>
      <vt:lpstr>Wingdings 2</vt:lpstr>
      <vt:lpstr>Marco</vt:lpstr>
      <vt:lpstr>CLASE Nº8 </vt:lpstr>
      <vt:lpstr>META DE HOY </vt:lpstr>
      <vt:lpstr>Al final de la clase lograremos </vt:lpstr>
      <vt:lpstr>Los seres vivos  y no vivos  (mapa conceptual)  </vt:lpstr>
      <vt:lpstr>Los seres Vivos y no vivos (Inertes)</vt:lpstr>
      <vt:lpstr>Claseificación de los seres vivos</vt:lpstr>
      <vt:lpstr>Presentación de PowerPoint</vt:lpstr>
      <vt:lpstr>Presentación de PowerPoint</vt:lpstr>
      <vt:lpstr>Presentación de PowerPoint</vt:lpstr>
      <vt:lpstr>Diferencias de los seres vivos y los no vivos (Inerstes)</vt:lpstr>
      <vt:lpstr>Características de los seres vivos</vt:lpstr>
      <vt:lpstr>Seres Inertes o no vivos</vt:lpstr>
      <vt:lpstr>Presentación de PowerPoint</vt:lpstr>
      <vt:lpstr>¿Qué necesitan los seres vivos?</vt:lpstr>
      <vt:lpstr>Presentación de PowerPoint</vt:lpstr>
      <vt:lpstr>Desarrollo de la actividad </vt:lpstr>
      <vt:lpstr>Ahora a saber si entendimos la clase. Ticket de Salida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 Nº6 </dc:title>
  <dc:creator>Microsoft Office User</dc:creator>
  <cp:lastModifiedBy>Microsoft Office User</cp:lastModifiedBy>
  <cp:revision>22</cp:revision>
  <dcterms:created xsi:type="dcterms:W3CDTF">2020-05-03T20:43:53Z</dcterms:created>
  <dcterms:modified xsi:type="dcterms:W3CDTF">2020-05-20T03:13:47Z</dcterms:modified>
</cp:coreProperties>
</file>